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4" r:id="rId3"/>
    <p:sldId id="264" r:id="rId4"/>
    <p:sldId id="262" r:id="rId5"/>
    <p:sldId id="269" r:id="rId6"/>
    <p:sldId id="267" r:id="rId7"/>
    <p:sldId id="263" r:id="rId8"/>
    <p:sldId id="270" r:id="rId9"/>
    <p:sldId id="271" r:id="rId10"/>
    <p:sldId id="272" r:id="rId11"/>
    <p:sldId id="260" r:id="rId12"/>
    <p:sldId id="273" r:id="rId13"/>
    <p:sldId id="301"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39" autoAdjust="0"/>
  </p:normalViewPr>
  <p:slideViewPr>
    <p:cSldViewPr snapToGrid="0">
      <p:cViewPr>
        <p:scale>
          <a:sx n="63" d="100"/>
          <a:sy n="63" d="100"/>
        </p:scale>
        <p:origin x="-936" y="-15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58763" units="1/cm"/>
        </inkml:channelProperties>
      </inkml:inkSource>
      <inkml:timestamp xml:id="ts0" timeString="2020-06-14T10:40:44.493"/>
    </inkml:context>
    <inkml:brush xml:id="br0">
      <inkml:brushProperty name="width" value="0.05292" units="cm"/>
      <inkml:brushProperty name="height" value="0.05292" units="cm"/>
      <inkml:brushProperty name="color" value="#FF0000"/>
    </inkml:brush>
  </inkml:definitions>
  <inkml:trace contextRef="#ctx0" brushRef="#br0">7293 15131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2DBC5-660E-465C-A49D-06F0889DAE49}"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1FD84-65F5-495A-89B8-833960F514E3}" type="slidenum">
              <a:rPr lang="en-US" smtClean="0"/>
              <a:t>‹#›</a:t>
            </a:fld>
            <a:endParaRPr lang="en-US"/>
          </a:p>
        </p:txBody>
      </p:sp>
    </p:spTree>
    <p:extLst>
      <p:ext uri="{BB962C8B-B14F-4D97-AF65-F5344CB8AC3E}">
        <p14:creationId xmlns:p14="http://schemas.microsoft.com/office/powerpoint/2010/main" val="220478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jjkhjkhgjh</a:t>
            </a:r>
            <a:endParaRPr lang="en-US" dirty="0"/>
          </a:p>
        </p:txBody>
      </p:sp>
      <p:sp>
        <p:nvSpPr>
          <p:cNvPr id="4" name="Slide Number Placeholder 3"/>
          <p:cNvSpPr>
            <a:spLocks noGrp="1"/>
          </p:cNvSpPr>
          <p:nvPr>
            <p:ph type="sldNum" sz="quarter" idx="10"/>
          </p:nvPr>
        </p:nvSpPr>
        <p:spPr/>
        <p:txBody>
          <a:bodyPr/>
          <a:lstStyle/>
          <a:p>
            <a:fld id="{92B1FD84-65F5-495A-89B8-833960F514E3}" type="slidenum">
              <a:rPr lang="en-US" smtClean="0"/>
              <a:t>1</a:t>
            </a:fld>
            <a:endParaRPr lang="en-US"/>
          </a:p>
        </p:txBody>
      </p:sp>
    </p:spTree>
    <p:extLst>
      <p:ext uri="{BB962C8B-B14F-4D97-AF65-F5344CB8AC3E}">
        <p14:creationId xmlns:p14="http://schemas.microsoft.com/office/powerpoint/2010/main" val="61220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1FD84-65F5-495A-89B8-833960F514E3}" type="slidenum">
              <a:rPr lang="en-US" smtClean="0"/>
              <a:t>3</a:t>
            </a:fld>
            <a:endParaRPr lang="en-US"/>
          </a:p>
        </p:txBody>
      </p:sp>
    </p:spTree>
    <p:extLst>
      <p:ext uri="{BB962C8B-B14F-4D97-AF65-F5344CB8AC3E}">
        <p14:creationId xmlns:p14="http://schemas.microsoft.com/office/powerpoint/2010/main" val="304244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1FD84-65F5-495A-89B8-833960F514E3}" type="slidenum">
              <a:rPr lang="en-US" smtClean="0"/>
              <a:t>12</a:t>
            </a:fld>
            <a:endParaRPr lang="en-US"/>
          </a:p>
        </p:txBody>
      </p:sp>
    </p:spTree>
    <p:extLst>
      <p:ext uri="{BB962C8B-B14F-4D97-AF65-F5344CB8AC3E}">
        <p14:creationId xmlns:p14="http://schemas.microsoft.com/office/powerpoint/2010/main" val="245411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subcortical multinucleated structure, located deeply occupying a large portion of the interior regions of both cerebral hemispheres </a:t>
            </a:r>
          </a:p>
          <a:p>
            <a:r>
              <a:rPr lang="en-US" sz="1200" dirty="0">
                <a:solidFill>
                  <a:schemeClr val="tx1"/>
                </a:solidFill>
                <a:latin typeface="Times New Roman" panose="02020603050405020304" pitchFamily="18" charset="0"/>
                <a:cs typeface="Times New Roman" panose="02020603050405020304" pitchFamily="18" charset="0"/>
              </a:rPr>
              <a:t>It is considered as an accessory motor system that functions usually not by itself but in close association with the cerebral cortex and </a:t>
            </a:r>
            <a:r>
              <a:rPr lang="en-US" sz="1200" dirty="0" err="1">
                <a:solidFill>
                  <a:schemeClr val="tx1"/>
                </a:solidFill>
                <a:latin typeface="Times New Roman" panose="02020603050405020304" pitchFamily="18" charset="0"/>
                <a:cs typeface="Times New Roman" panose="02020603050405020304" pitchFamily="18" charset="0"/>
              </a:rPr>
              <a:t>corticospinal</a:t>
            </a:r>
            <a:r>
              <a:rPr lang="en-US" sz="1200" dirty="0">
                <a:solidFill>
                  <a:schemeClr val="tx1"/>
                </a:solidFill>
                <a:latin typeface="Times New Roman" panose="02020603050405020304" pitchFamily="18" charset="0"/>
                <a:cs typeface="Times New Roman" panose="02020603050405020304" pitchFamily="18" charset="0"/>
              </a:rPr>
              <a:t> motor control system.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the basal ganglia receive most of their input signals from the cerebral cortex and also return almost all their output signals back to the cortex</a:t>
            </a:r>
            <a:r>
              <a:rPr lang="en-US" sz="1050" dirty="0">
                <a:solidFill>
                  <a:schemeClr val="tx1"/>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AF2E9F1E-4ACE-4334-999E-96836033C5FE}" type="slidenum">
              <a:rPr lang="en-US" smtClean="0"/>
              <a:t>15</a:t>
            </a:fld>
            <a:endParaRPr lang="en-US"/>
          </a:p>
        </p:txBody>
      </p:sp>
    </p:spTree>
    <p:extLst>
      <p:ext uri="{BB962C8B-B14F-4D97-AF65-F5344CB8AC3E}">
        <p14:creationId xmlns:p14="http://schemas.microsoft.com/office/powerpoint/2010/main" val="275139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u="sng" dirty="0">
                <a:solidFill>
                  <a:schemeClr val="accent1">
                    <a:lumMod val="75000"/>
                  </a:schemeClr>
                </a:solidFill>
                <a:latin typeface="Times New Roman" panose="02020603050405020304" pitchFamily="18" charset="0"/>
                <a:cs typeface="Times New Roman" panose="02020603050405020304" pitchFamily="18" charset="0"/>
              </a:rPr>
              <a:t>Basal ganglia consist of 5 </a:t>
            </a:r>
            <a:r>
              <a:rPr lang="en-US" sz="1800" u="sng" dirty="0" err="1">
                <a:solidFill>
                  <a:schemeClr val="accent1">
                    <a:lumMod val="75000"/>
                  </a:schemeClr>
                </a:solidFill>
                <a:latin typeface="Times New Roman" panose="02020603050405020304" pitchFamily="18" charset="0"/>
                <a:cs typeface="Times New Roman" panose="02020603050405020304" pitchFamily="18" charset="0"/>
              </a:rPr>
              <a:t>nuclie</a:t>
            </a:r>
            <a:r>
              <a:rPr lang="en-US" sz="1800" u="sng" dirty="0">
                <a:solidFill>
                  <a:schemeClr val="accent1">
                    <a:lumMod val="75000"/>
                  </a:schemeClr>
                </a:solidFill>
                <a:latin typeface="Times New Roman" panose="02020603050405020304" pitchFamily="18" charset="0"/>
                <a:cs typeface="Times New Roman" panose="02020603050405020304" pitchFamily="18" charset="0"/>
              </a:rPr>
              <a:t> </a:t>
            </a:r>
          </a:p>
          <a:p>
            <a:pPr marL="0" indent="0">
              <a:buNone/>
            </a:pPr>
            <a:endParaRPr lang="en-US" sz="1800" u="sng" dirty="0">
              <a:solidFill>
                <a:schemeClr val="accent1">
                  <a:lumMod val="75000"/>
                </a:schemeClr>
              </a:solidFill>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caudate nucleus</a:t>
            </a:r>
          </a:p>
          <a:p>
            <a:r>
              <a:rPr lang="en-US" sz="1600" dirty="0">
                <a:solidFill>
                  <a:schemeClr val="tx1"/>
                </a:solidFill>
                <a:latin typeface="Times New Roman" panose="02020603050405020304" pitchFamily="18" charset="0"/>
                <a:cs typeface="Times New Roman" panose="02020603050405020304" pitchFamily="18" charset="0"/>
              </a:rPr>
              <a:t> putamen</a:t>
            </a:r>
          </a:p>
          <a:p>
            <a:r>
              <a:rPr lang="en-US" sz="1600" dirty="0" err="1">
                <a:solidFill>
                  <a:schemeClr val="tx1"/>
                </a:solidFill>
                <a:latin typeface="Times New Roman" panose="02020603050405020304" pitchFamily="18" charset="0"/>
                <a:cs typeface="Times New Roman" panose="02020603050405020304" pitchFamily="18" charset="0"/>
              </a:rPr>
              <a:t>globus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pallidus</a:t>
            </a:r>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substantia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nigra</a:t>
            </a:r>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and </a:t>
            </a:r>
            <a:r>
              <a:rPr lang="en-US" sz="1600" dirty="0" err="1">
                <a:solidFill>
                  <a:schemeClr val="tx1"/>
                </a:solidFill>
                <a:latin typeface="Times New Roman" panose="02020603050405020304" pitchFamily="18" charset="0"/>
                <a:cs typeface="Times New Roman" panose="02020603050405020304" pitchFamily="18" charset="0"/>
              </a:rPr>
              <a:t>subthalamic</a:t>
            </a:r>
            <a:r>
              <a:rPr lang="en-US" sz="1600" dirty="0">
                <a:solidFill>
                  <a:schemeClr val="tx1"/>
                </a:solidFill>
                <a:latin typeface="Times New Roman" panose="02020603050405020304" pitchFamily="18" charset="0"/>
                <a:cs typeface="Times New Roman" panose="02020603050405020304" pitchFamily="18" charset="0"/>
              </a:rPr>
              <a:t> nucleus</a:t>
            </a: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endParaRPr lang="en-US" sz="1600" dirty="0"/>
          </a:p>
        </p:txBody>
      </p:sp>
      <p:sp>
        <p:nvSpPr>
          <p:cNvPr id="4" name="Slide Number Placeholder 3"/>
          <p:cNvSpPr>
            <a:spLocks noGrp="1"/>
          </p:cNvSpPr>
          <p:nvPr>
            <p:ph type="sldNum" sz="quarter" idx="10"/>
          </p:nvPr>
        </p:nvSpPr>
        <p:spPr/>
        <p:txBody>
          <a:bodyPr/>
          <a:lstStyle/>
          <a:p>
            <a:fld id="{AF2E9F1E-4ACE-4334-999E-96836033C5FE}" type="slidenum">
              <a:rPr lang="en-US" smtClean="0"/>
              <a:t>16</a:t>
            </a:fld>
            <a:endParaRPr lang="en-US"/>
          </a:p>
        </p:txBody>
      </p:sp>
    </p:spTree>
    <p:extLst>
      <p:ext uri="{BB962C8B-B14F-4D97-AF65-F5344CB8AC3E}">
        <p14:creationId xmlns:p14="http://schemas.microsoft.com/office/powerpoint/2010/main" val="342990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Times New Roman" panose="02020603050405020304" pitchFamily="18" charset="0"/>
                <a:cs typeface="Times New Roman" panose="02020603050405020304" pitchFamily="18" charset="0"/>
              </a:rPr>
              <a:t>caudate nucleus, extends into all lobes of the cerebrum, beginning anteriorly in the frontal lobes, then passing posteriorly through the parietal and occipital lobes, and finally curving forward again like the letter “C” into the temporal lobes. </a:t>
            </a:r>
          </a:p>
          <a:p>
            <a:endParaRPr lang="en-US" sz="1200" dirty="0">
              <a:solidFill>
                <a:schemeClr val="tx1"/>
              </a:solidFill>
              <a:latin typeface="Times New Roman" panose="02020603050405020304" pitchFamily="18" charset="0"/>
              <a:cs typeface="Times New Roman" panose="02020603050405020304" pitchFamily="18" charset="0"/>
            </a:endParaRPr>
          </a:p>
          <a:p>
            <a:r>
              <a:rPr lang="en-US" sz="1200" dirty="0">
                <a:solidFill>
                  <a:schemeClr val="tx1"/>
                </a:solidFill>
                <a:latin typeface="Times New Roman" panose="02020603050405020304" pitchFamily="18" charset="0"/>
                <a:cs typeface="Times New Roman" panose="02020603050405020304" pitchFamily="18" charset="0"/>
              </a:rPr>
              <a:t>Furthermore, the caudate nucleus receives large amounts of its input from the association areas of the cerebral cortex overlying the caudate nucleus, mainly areas that also integrate the different types of sensory and motor information into usable thought patterns.</a:t>
            </a:r>
          </a:p>
          <a:p>
            <a:endParaRPr lang="en-US" dirty="0"/>
          </a:p>
        </p:txBody>
      </p:sp>
      <p:sp>
        <p:nvSpPr>
          <p:cNvPr id="4" name="Slide Number Placeholder 3"/>
          <p:cNvSpPr>
            <a:spLocks noGrp="1"/>
          </p:cNvSpPr>
          <p:nvPr>
            <p:ph type="sldNum" sz="quarter" idx="10"/>
          </p:nvPr>
        </p:nvSpPr>
        <p:spPr/>
        <p:txBody>
          <a:bodyPr/>
          <a:lstStyle/>
          <a:p>
            <a:fld id="{AF2E9F1E-4ACE-4334-999E-96836033C5FE}" type="slidenum">
              <a:rPr lang="en-US" smtClean="0"/>
              <a:t>22</a:t>
            </a:fld>
            <a:endParaRPr lang="en-US"/>
          </a:p>
        </p:txBody>
      </p:sp>
    </p:spTree>
    <p:extLst>
      <p:ext uri="{BB962C8B-B14F-4D97-AF65-F5344CB8AC3E}">
        <p14:creationId xmlns:p14="http://schemas.microsoft.com/office/powerpoint/2010/main" val="56555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E9F1E-4ACE-4334-999E-96836033C5FE}" type="slidenum">
              <a:rPr lang="en-US" smtClean="0"/>
              <a:t>31</a:t>
            </a:fld>
            <a:endParaRPr lang="en-US"/>
          </a:p>
        </p:txBody>
      </p:sp>
    </p:spTree>
    <p:extLst>
      <p:ext uri="{BB962C8B-B14F-4D97-AF65-F5344CB8AC3E}">
        <p14:creationId xmlns:p14="http://schemas.microsoft.com/office/powerpoint/2010/main" val="373444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C25021-9CF2-47E5-9428-33B7D18A83F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216834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25021-9CF2-47E5-9428-33B7D18A83F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249485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25021-9CF2-47E5-9428-33B7D18A83F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325642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25021-9CF2-47E5-9428-33B7D18A83F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360239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25021-9CF2-47E5-9428-33B7D18A83FF}"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393292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25021-9CF2-47E5-9428-33B7D18A83F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8284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25021-9CF2-47E5-9428-33B7D18A83FF}"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52289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25021-9CF2-47E5-9428-33B7D18A83FF}"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404244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25021-9CF2-47E5-9428-33B7D18A83FF}"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425398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C25021-9CF2-47E5-9428-33B7D18A83F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343907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C25021-9CF2-47E5-9428-33B7D18A83FF}"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2E3E6-416E-4577-87CA-B42ACBD4F2AD}" type="slidenum">
              <a:rPr lang="en-US" smtClean="0"/>
              <a:t>‹#›</a:t>
            </a:fld>
            <a:endParaRPr lang="en-US"/>
          </a:p>
        </p:txBody>
      </p:sp>
    </p:spTree>
    <p:extLst>
      <p:ext uri="{BB962C8B-B14F-4D97-AF65-F5344CB8AC3E}">
        <p14:creationId xmlns:p14="http://schemas.microsoft.com/office/powerpoint/2010/main" val="307014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25021-9CF2-47E5-9428-33B7D18A83FF}"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2E3E6-416E-4577-87CA-B42ACBD4F2AD}" type="slidenum">
              <a:rPr lang="en-US" smtClean="0"/>
              <a:t>‹#›</a:t>
            </a:fld>
            <a:endParaRPr lang="en-US"/>
          </a:p>
        </p:txBody>
      </p:sp>
    </p:spTree>
    <p:extLst>
      <p:ext uri="{BB962C8B-B14F-4D97-AF65-F5344CB8AC3E}">
        <p14:creationId xmlns:p14="http://schemas.microsoft.com/office/powerpoint/2010/main" val="71346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Labyrinth_of_the_inner_ear"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3.xml" /><Relationship Id="rId1" Type="http://schemas.openxmlformats.org/officeDocument/2006/relationships/slideLayout" Target="../slideLayouts/slideLayout6.xml" /><Relationship Id="rId4" Type="http://schemas.openxmlformats.org/officeDocument/2006/relationships/image" Target="../media/image10.PNG"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3.xml" /></Relationships>
</file>

<file path=ppt/slides/_rels/slide15.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image" Target="../media/image12.gif" /><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xml" /></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4.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5.xml" /></Relationships>
</file>

<file path=ppt/slides/_rels/slide25.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2.xml" /><Relationship Id="rId1" Type="http://schemas.openxmlformats.org/officeDocument/2006/relationships/slideLayout" Target="../slideLayouts/slideLayout6.xml" /><Relationship Id="rId4" Type="http://schemas.openxmlformats.org/officeDocument/2006/relationships/hyperlink" Target="https://en.wikipedia.org/wiki/Nucleus_(neuroanatomy)" TargetMode="Externa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8" Type="http://schemas.openxmlformats.org/officeDocument/2006/relationships/customXml" Target="../ink/ink1.xml" /><Relationship Id="rId3" Type="http://schemas.openxmlformats.org/officeDocument/2006/relationships/video" Target="../media/media1.mp4" /><Relationship Id="rId7" Type="http://schemas.openxmlformats.org/officeDocument/2006/relationships/image" Target="../media/image17.png" /><Relationship Id="rId2" Type="http://schemas.microsoft.com/office/2007/relationships/media" Target="../media/media1.mp4" /><Relationship Id="rId1" Type="http://schemas.openxmlformats.org/officeDocument/2006/relationships/tags" Target="../tags/tag6.xml" /><Relationship Id="rId6" Type="http://schemas.openxmlformats.org/officeDocument/2006/relationships/image" Target="../media/image16.jpg" /><Relationship Id="rId11" Type="http://schemas.openxmlformats.org/officeDocument/2006/relationships/image" Target="../media/image9.emf" /><Relationship Id="rId5" Type="http://schemas.openxmlformats.org/officeDocument/2006/relationships/notesSlide" Target="../notesSlides/notesSlide7.xml" /><Relationship Id="rId4"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video" Target="../media/media2.mp4" /><Relationship Id="rId2" Type="http://schemas.microsoft.com/office/2007/relationships/media" Target="../media/media2.mp4" /><Relationship Id="rId1" Type="http://schemas.openxmlformats.org/officeDocument/2006/relationships/tags" Target="../tags/tag7.xml" /><Relationship Id="rId5" Type="http://schemas.openxmlformats.org/officeDocument/2006/relationships/image" Target="../media/image18.png" /><Relationship Id="rId4"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video" Target="../media/media3.mp4" /><Relationship Id="rId2" Type="http://schemas.microsoft.com/office/2007/relationships/media" Target="../media/media3.mp4" /><Relationship Id="rId1" Type="http://schemas.openxmlformats.org/officeDocument/2006/relationships/tags" Target="../tags/tag8.xml" /><Relationship Id="rId5" Type="http://schemas.openxmlformats.org/officeDocument/2006/relationships/image" Target="../media/image19.png" /><Relationship Id="rId4"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video" Target="../media/media4.mp4" /><Relationship Id="rId2" Type="http://schemas.microsoft.com/office/2007/relationships/media" Target="../media/media4.mp4" /><Relationship Id="rId1" Type="http://schemas.openxmlformats.org/officeDocument/2006/relationships/tags" Target="../tags/tag9.xml" /><Relationship Id="rId5" Type="http://schemas.openxmlformats.org/officeDocument/2006/relationships/image" Target="../media/image20.png" /><Relationship Id="rId4"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video" Target="../media/media5.mp4" /><Relationship Id="rId2" Type="http://schemas.microsoft.com/office/2007/relationships/media" Target="../media/media5.mp4" /><Relationship Id="rId1" Type="http://schemas.openxmlformats.org/officeDocument/2006/relationships/tags" Target="../tags/tag10.xml" /><Relationship Id="rId5" Type="http://schemas.openxmlformats.org/officeDocument/2006/relationships/image" Target="../media/image21.png" /><Relationship Id="rId4"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video" Target="../media/media6.mp4" /><Relationship Id="rId2" Type="http://schemas.microsoft.com/office/2007/relationships/media" Target="../media/media6.mp4" /><Relationship Id="rId1" Type="http://schemas.openxmlformats.org/officeDocument/2006/relationships/tags" Target="../tags/tag11.xml" /><Relationship Id="rId5" Type="http://schemas.openxmlformats.org/officeDocument/2006/relationships/image" Target="../media/image22.png" /><Relationship Id="rId4"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 /><Relationship Id="rId1" Type="http://schemas.openxmlformats.org/officeDocument/2006/relationships/tags" Target="../tags/tag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Lecture 5 Extrapyramidal tracts</a:t>
            </a:r>
          </a:p>
        </p:txBody>
      </p:sp>
      <p:pic>
        <p:nvPicPr>
          <p:cNvPr id="5" name="صورة 1" descr="C:\Users\haithemjwad\Desktop\شعار جامعة البصر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06694"/>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HP\Desktop\fifth_copy_4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012" y="160657"/>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noGrp="1"/>
          </p:cNvSpPr>
          <p:nvPr>
            <p:ph type="subTitle" idx="1"/>
          </p:nvPr>
        </p:nvSpPr>
        <p:spPr bwMode="auto">
          <a:xfrm>
            <a:off x="1264920" y="4354195"/>
            <a:ext cx="9144000" cy="1655762"/>
          </a:xfrm>
          <a:prstGeom prst="rect">
            <a:avLst/>
          </a:prstGeom>
          <a:noFill/>
          <a:ln w="9525">
            <a:solidFill>
              <a:schemeClr val="accent2">
                <a:lumMod val="75000"/>
              </a:schemeClr>
            </a:solidFill>
            <a:miter lim="800000"/>
            <a:headEnd/>
            <a:tailEnd/>
          </a:ln>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a:solidFill>
                  <a:srgbClr val="002060"/>
                </a:solidFill>
                <a:latin typeface="Times New Roman" panose="02020603050405020304" pitchFamily="18" charset="0"/>
                <a:cs typeface="Times New Roman" panose="02020603050405020304" pitchFamily="18" charset="0"/>
              </a:rPr>
              <a:t>Dr. </a:t>
            </a:r>
            <a:r>
              <a:rPr lang="en-US" dirty="0" err="1">
                <a:solidFill>
                  <a:srgbClr val="002060"/>
                </a:solidFill>
                <a:latin typeface="Times New Roman" panose="02020603050405020304" pitchFamily="18" charset="0"/>
                <a:cs typeface="Times New Roman" panose="02020603050405020304" pitchFamily="18" charset="0"/>
              </a:rPr>
              <a:t>zaineb</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Adil</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defRPr/>
            </a:pPr>
            <a:r>
              <a:rPr lang="en-US" sz="2400" kern="10" dirty="0">
                <a:ln w="9525">
                  <a:noFill/>
                  <a:round/>
                  <a:headEnd/>
                  <a:tailEnd/>
                </a:ln>
                <a:solidFill>
                  <a:srgbClr val="002060"/>
                </a:solidFill>
                <a:latin typeface="Times New Roman" panose="02020603050405020304" pitchFamily="18" charset="0"/>
                <a:cs typeface="Times New Roman" panose="02020603050405020304" pitchFamily="18" charset="0"/>
              </a:rPr>
              <a:t>Physiology Department</a:t>
            </a:r>
          </a:p>
          <a:p>
            <a:pPr>
              <a:lnSpc>
                <a:spcPct val="150000"/>
              </a:lnSpc>
              <a:defRPr/>
            </a:pPr>
            <a:r>
              <a:rPr lang="en-US" sz="2400" kern="10" dirty="0">
                <a:ln w="9525">
                  <a:noFill/>
                  <a:round/>
                  <a:headEnd/>
                  <a:tailEnd/>
                </a:ln>
                <a:solidFill>
                  <a:srgbClr val="002060"/>
                </a:solidFill>
                <a:latin typeface="Times New Roman" panose="02020603050405020304" pitchFamily="18" charset="0"/>
                <a:cs typeface="Times New Roman" panose="02020603050405020304" pitchFamily="18" charset="0"/>
              </a:rPr>
              <a:t>College of Medicine\ University of </a:t>
            </a:r>
            <a:r>
              <a:rPr lang="en-US" sz="2400" kern="10" dirty="0" err="1">
                <a:ln w="9525">
                  <a:noFill/>
                  <a:round/>
                  <a:headEnd/>
                  <a:tailEnd/>
                </a:ln>
                <a:solidFill>
                  <a:srgbClr val="002060"/>
                </a:solidFill>
                <a:latin typeface="Times New Roman" panose="02020603050405020304" pitchFamily="18" charset="0"/>
                <a:cs typeface="Times New Roman" panose="02020603050405020304" pitchFamily="18" charset="0"/>
              </a:rPr>
              <a:t>Basrah</a:t>
            </a:r>
            <a:endParaRPr lang="en-AU" sz="3600" kern="10" dirty="0">
              <a:ln w="9525">
                <a:noFill/>
                <a:round/>
                <a:headEnd/>
                <a:tailEnd/>
              </a:ln>
              <a:solidFill>
                <a:srgbClr val="002060"/>
              </a:solidFill>
              <a:latin typeface="Times New Roman" panose="02020603050405020304" pitchFamily="18" charset="0"/>
              <a:cs typeface="Times New Roman" panose="02020603050405020304" pitchFamily="18" charset="0"/>
            </a:endParaRPr>
          </a:p>
          <a:p>
            <a:pPr>
              <a:defRP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340853"/>
      </p:ext>
    </p:extLst>
  </p:cSld>
  <p:clrMapOvr>
    <a:masterClrMapping/>
  </p:clrMapOvr>
  <mc:AlternateContent xmlns:mc="http://schemas.openxmlformats.org/markup-compatibility/2006" xmlns:p14="http://schemas.microsoft.com/office/powerpoint/2010/main">
    <mc:Choice Requires="p14">
      <p:transition spd="slow" p14:dur="2000" advTm="31575"/>
    </mc:Choice>
    <mc:Fallback xmlns="">
      <p:transition spd="slow" advTm="315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Functions of </a:t>
            </a:r>
            <a:r>
              <a:rPr lang="en-US" dirty="0" err="1">
                <a:solidFill>
                  <a:srgbClr val="C00000"/>
                </a:solidFill>
                <a:latin typeface="Times New Roman" panose="02020603050405020304" pitchFamily="18" charset="0"/>
                <a:cs typeface="Times New Roman" panose="02020603050405020304" pitchFamily="18" charset="0"/>
              </a:rPr>
              <a:t>Vestibulospinal</a:t>
            </a:r>
            <a:r>
              <a:rPr lang="en-US" dirty="0">
                <a:solidFill>
                  <a:srgbClr val="C00000"/>
                </a:solidFill>
                <a:latin typeface="Times New Roman" panose="02020603050405020304" pitchFamily="18" charset="0"/>
                <a:cs typeface="Times New Roman" panose="02020603050405020304" pitchFamily="18" charset="0"/>
              </a:rPr>
              <a:t> tract</a:t>
            </a:r>
          </a:p>
        </p:txBody>
      </p:sp>
      <p:sp>
        <p:nvSpPr>
          <p:cNvPr id="4" name="Content Placeholder 3"/>
          <p:cNvSpPr>
            <a:spLocks noGrp="1"/>
          </p:cNvSpPr>
          <p:nvPr>
            <p:ph idx="1"/>
          </p:nvPr>
        </p:nvSpPr>
        <p:spPr/>
        <p:txBody>
          <a:bodyPr>
            <a:normAutofit/>
          </a:bodyPr>
          <a:lstStyle/>
          <a:p>
            <a:pPr marL="0" indent="0">
              <a:buNone/>
            </a:pPr>
            <a:r>
              <a:rPr lang="en-US" sz="3200" dirty="0">
                <a:solidFill>
                  <a:srgbClr val="002060"/>
                </a:solidFill>
                <a:latin typeface="Times New Roman" panose="02020603050405020304" pitchFamily="18" charset="0"/>
                <a:cs typeface="Times New Roman" panose="02020603050405020304" pitchFamily="18" charset="0"/>
              </a:rPr>
              <a:t>The </a:t>
            </a:r>
            <a:r>
              <a:rPr lang="en-US" sz="3200" b="1" dirty="0" err="1">
                <a:solidFill>
                  <a:srgbClr val="002060"/>
                </a:solidFill>
                <a:latin typeface="Times New Roman" panose="02020603050405020304" pitchFamily="18" charset="0"/>
                <a:cs typeface="Times New Roman" panose="02020603050405020304" pitchFamily="18" charset="0"/>
              </a:rPr>
              <a:t>vestibulospinal</a:t>
            </a:r>
            <a:r>
              <a:rPr lang="en-US" sz="3200" b="1" dirty="0">
                <a:solidFill>
                  <a:srgbClr val="002060"/>
                </a:solidFill>
                <a:latin typeface="Times New Roman" panose="02020603050405020304" pitchFamily="18" charset="0"/>
                <a:cs typeface="Times New Roman" panose="02020603050405020304" pitchFamily="18" charset="0"/>
              </a:rPr>
              <a:t> tract</a:t>
            </a:r>
            <a:r>
              <a:rPr lang="en-US" sz="3200" dirty="0">
                <a:solidFill>
                  <a:srgbClr val="002060"/>
                </a:solidFill>
                <a:latin typeface="Times New Roman" panose="02020603050405020304" pitchFamily="18" charset="0"/>
                <a:cs typeface="Times New Roman" panose="02020603050405020304" pitchFamily="18" charset="0"/>
              </a:rPr>
              <a:t> is for </a:t>
            </a:r>
          </a:p>
          <a:p>
            <a:r>
              <a:rPr lang="en-US" sz="3200" dirty="0">
                <a:solidFill>
                  <a:srgbClr val="002060"/>
                </a:solidFill>
                <a:latin typeface="Times New Roman" panose="02020603050405020304" pitchFamily="18" charset="0"/>
                <a:cs typeface="Times New Roman" panose="02020603050405020304" pitchFamily="18" charset="0"/>
              </a:rPr>
              <a:t>maintenance of balance.</a:t>
            </a:r>
          </a:p>
          <a:p>
            <a:r>
              <a:rPr lang="en-US" sz="3200" dirty="0">
                <a:solidFill>
                  <a:srgbClr val="002060"/>
                </a:solidFill>
                <a:latin typeface="Times New Roman" panose="02020603050405020304" pitchFamily="18" charset="0"/>
                <a:cs typeface="Times New Roman" panose="02020603050405020304" pitchFamily="18" charset="0"/>
              </a:rPr>
              <a:t>regulation of the muscle tone related to posture. </a:t>
            </a:r>
          </a:p>
          <a:p>
            <a:r>
              <a:rPr lang="en-US" sz="3200" dirty="0">
                <a:solidFill>
                  <a:srgbClr val="002060"/>
                </a:solidFill>
                <a:latin typeface="Times New Roman" panose="02020603050405020304" pitchFamily="18" charset="0"/>
                <a:cs typeface="Times New Roman" panose="02020603050405020304" pitchFamily="18" charset="0"/>
              </a:rPr>
              <a:t>respond correctly by recording sensory information from hairs cells in the </a:t>
            </a:r>
            <a:r>
              <a:rPr lang="en-US" sz="3200" dirty="0">
                <a:solidFill>
                  <a:srgbClr val="002060"/>
                </a:solidFill>
                <a:latin typeface="Times New Roman" panose="02020603050405020304" pitchFamily="18" charset="0"/>
                <a:cs typeface="Times New Roman" panose="02020603050405020304" pitchFamily="18" charset="0"/>
                <a:hlinkClick r:id="rId2" tooltip="Labyrinth of the inner ear"/>
              </a:rPr>
              <a:t>labyrinth</a:t>
            </a:r>
            <a:r>
              <a:rPr lang="en-US" sz="3200" dirty="0">
                <a:solidFill>
                  <a:srgbClr val="002060"/>
                </a:solidFill>
                <a:latin typeface="Times New Roman" panose="02020603050405020304" pitchFamily="18" charset="0"/>
                <a:cs typeface="Times New Roman" panose="02020603050405020304" pitchFamily="18" charset="0"/>
              </a:rPr>
              <a:t> of the inner ear</a:t>
            </a:r>
            <a:r>
              <a:rPr lang="en-US" sz="3200" dirty="0"/>
              <a: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9</a:t>
            </a: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3920119363"/>
      </p:ext>
    </p:extLst>
  </p:cSld>
  <p:clrMapOvr>
    <a:masterClrMapping/>
  </p:clrMapOvr>
  <mc:AlternateContent xmlns:mc="http://schemas.openxmlformats.org/markup-compatibility/2006" xmlns:p14="http://schemas.microsoft.com/office/powerpoint/2010/main">
    <mc:Choice Requires="p14">
      <p:transition spd="slow" p14:dur="2000" advTm="139739"/>
    </mc:Choice>
    <mc:Fallback xmlns="">
      <p:transition spd="slow" advTm="139739"/>
    </mc:Fallback>
  </mc:AlternateContent>
  <p:extLst>
    <p:ext uri="{3A86A75C-4F4B-4683-9AE1-C65F6400EC91}">
      <p14:laserTraceLst xmlns:p14="http://schemas.microsoft.com/office/powerpoint/2010/main">
        <p14:tracePtLst>
          <p14:tracePt t="882" x="6840538" y="5554663"/>
          <p14:tracePt t="965" x="6823075" y="5554663"/>
          <p14:tracePt t="991" x="6759575" y="5554663"/>
          <p14:tracePt t="1002" x="6562725" y="5527675"/>
          <p14:tracePt t="1015" x="6161088" y="5491163"/>
          <p14:tracePt t="1028" x="5653088" y="5438775"/>
          <p14:tracePt t="1041" x="5153025" y="5348288"/>
          <p14:tracePt t="1053" x="4714875" y="5232400"/>
          <p14:tracePt t="1068" x="4348163" y="5099050"/>
          <p14:tracePt t="1085" x="4062413" y="4938713"/>
          <p14:tracePt t="1101" x="3670300" y="4554538"/>
          <p14:tracePt t="1118" x="3509963" y="4251325"/>
          <p14:tracePt t="1135" x="3446463" y="3965575"/>
          <p14:tracePt t="1151" x="3446463" y="3670300"/>
          <p14:tracePt t="1169" x="3473450" y="3562350"/>
          <p14:tracePt t="1184" x="3544888" y="3482975"/>
          <p14:tracePt t="1201" x="3795713" y="3330575"/>
          <p14:tracePt t="1219" x="4108450" y="3224213"/>
          <p14:tracePt t="1234" x="4465638" y="3133725"/>
          <p14:tracePt t="1251" x="4759325" y="3062288"/>
          <p14:tracePt t="1268" x="5214938" y="2946400"/>
          <p14:tracePt t="1285" x="5375275" y="2928938"/>
          <p14:tracePt t="1302" x="5527675" y="2919413"/>
          <p14:tracePt t="1318" x="5973763" y="2938463"/>
          <p14:tracePt t="1335" x="6357938" y="3017838"/>
          <p14:tracePt t="1351" x="6813550" y="3143250"/>
          <p14:tracePt t="1368" x="7456488" y="3286125"/>
          <p14:tracePt t="1386" x="7670800" y="3340100"/>
          <p14:tracePt t="1401" x="7777163" y="3357563"/>
          <p14:tracePt t="1418" x="7858125" y="3375025"/>
          <p14:tracePt t="1435" x="7956550" y="3375025"/>
          <p14:tracePt t="1451" x="7983538" y="3375025"/>
          <p14:tracePt t="1468" x="8045450" y="3286125"/>
          <p14:tracePt t="1485" x="8269288" y="2616200"/>
          <p14:tracePt t="1502" x="8313738" y="2268538"/>
          <p14:tracePt t="1518" x="8348663" y="1901825"/>
          <p14:tracePt t="1535" x="8358188" y="1598613"/>
          <p14:tracePt t="1551" x="8358188" y="1554163"/>
          <p14:tracePt t="1568" x="8358188" y="1536700"/>
          <p14:tracePt t="1585" x="8358188" y="1527175"/>
          <p14:tracePt t="1601" x="8340725" y="1527175"/>
          <p14:tracePt t="1653" x="8331200" y="1527175"/>
          <p14:tracePt t="1666" x="8313738" y="1527175"/>
          <p14:tracePt t="1691" x="8313738" y="1536700"/>
          <p14:tracePt t="1703" x="8304213" y="1544638"/>
          <p14:tracePt t="1742" x="8304213" y="1554163"/>
          <p14:tracePt t="1754" x="8296275" y="1554163"/>
          <p14:tracePt t="1768" x="8286750" y="1571625"/>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altLang="en-US" sz="3600" b="1" u="sng" dirty="0">
                <a:solidFill>
                  <a:srgbClr val="C00000"/>
                </a:solidFill>
                <a:latin typeface="Times New Roman" panose="02020603050405020304" pitchFamily="18" charset="0"/>
                <a:cs typeface="Times New Roman" panose="02020603050405020304" pitchFamily="18" charset="0"/>
              </a:rPr>
              <a:t>Tectospinal tract</a:t>
            </a:r>
            <a:br>
              <a:rPr lang="en-US" altLang="en-US" sz="3600" b="1" u="sng" dirty="0">
                <a:solidFill>
                  <a:srgbClr val="C00000"/>
                </a:solidFill>
                <a:latin typeface="Times New Roman" panose="02020603050405020304" pitchFamily="18" charset="0"/>
                <a:cs typeface="Times New Roman" panose="02020603050405020304" pitchFamily="18" charset="0"/>
              </a:rPr>
            </a:br>
            <a:endParaRPr lang="en-US" sz="2400"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613536"/>
            <a:ext cx="10515600" cy="4351338"/>
          </a:xfrm>
        </p:spPr>
        <p:txBody>
          <a:bodyPr/>
          <a:lstStyle/>
          <a:p>
            <a:pPr marL="269875" lvl="1" indent="-269875">
              <a:buClrTx/>
              <a:buSzPct val="100000"/>
              <a:buFont typeface="Wingdings 2" pitchFamily="18" charset="2"/>
              <a:buChar char="õ"/>
              <a:defRPr/>
            </a:pPr>
            <a:r>
              <a:rPr lang="en-AU" altLang="en-US" sz="3200" dirty="0">
                <a:solidFill>
                  <a:srgbClr val="002060"/>
                </a:solidFill>
                <a:latin typeface="Times New Roman" panose="02020603050405020304" pitchFamily="18" charset="0"/>
                <a:cs typeface="Times New Roman" panose="02020603050405020304" pitchFamily="18" charset="0"/>
              </a:rPr>
              <a:t>Arises from neurons in the superior </a:t>
            </a:r>
            <a:r>
              <a:rPr lang="en-AU" altLang="en-US" sz="3200" dirty="0" err="1">
                <a:solidFill>
                  <a:srgbClr val="002060"/>
                </a:solidFill>
                <a:latin typeface="Times New Roman" panose="02020603050405020304" pitchFamily="18" charset="0"/>
                <a:cs typeface="Times New Roman" panose="02020603050405020304" pitchFamily="18" charset="0"/>
              </a:rPr>
              <a:t>colliculus</a:t>
            </a:r>
            <a:r>
              <a:rPr lang="en-AU" altLang="en-US" sz="3200" dirty="0">
                <a:solidFill>
                  <a:srgbClr val="002060"/>
                </a:solidFill>
                <a:latin typeface="Times New Roman" panose="02020603050405020304" pitchFamily="18" charset="0"/>
                <a:cs typeface="Times New Roman" panose="02020603050405020304" pitchFamily="18" charset="0"/>
              </a:rPr>
              <a:t> of midbrain</a:t>
            </a:r>
          </a:p>
          <a:p>
            <a:pPr marL="0" lvl="1" indent="0">
              <a:buClrTx/>
              <a:buSzPct val="100000"/>
              <a:buNone/>
              <a:defRPr/>
            </a:pPr>
            <a:endParaRPr lang="en-AU" altLang="en-US" sz="3200" dirty="0">
              <a:solidFill>
                <a:srgbClr val="002060"/>
              </a:solidFill>
              <a:latin typeface="Times New Roman" panose="02020603050405020304" pitchFamily="18" charset="0"/>
              <a:cs typeface="Times New Roman" panose="02020603050405020304" pitchFamily="18" charset="0"/>
            </a:endParaRPr>
          </a:p>
          <a:p>
            <a:pPr marL="269875" lvl="1" indent="-269875">
              <a:buClrTx/>
              <a:buSzPct val="100000"/>
              <a:buFont typeface="Wingdings 2" pitchFamily="18" charset="2"/>
              <a:buChar char="õ"/>
              <a:defRPr/>
            </a:pPr>
            <a:r>
              <a:rPr lang="en-AU" altLang="en-US" sz="3200" dirty="0" err="1">
                <a:solidFill>
                  <a:srgbClr val="002060"/>
                </a:solidFill>
                <a:latin typeface="Times New Roman" panose="02020603050405020304" pitchFamily="18" charset="0"/>
                <a:cs typeface="Times New Roman" panose="02020603050405020304" pitchFamily="18" charset="0"/>
              </a:rPr>
              <a:t>Fibers</a:t>
            </a:r>
            <a:r>
              <a:rPr lang="en-AU" altLang="en-US" sz="3200" dirty="0">
                <a:solidFill>
                  <a:srgbClr val="002060"/>
                </a:solidFill>
                <a:latin typeface="Times New Roman" panose="02020603050405020304" pitchFamily="18" charset="0"/>
                <a:cs typeface="Times New Roman" panose="02020603050405020304" pitchFamily="18" charset="0"/>
              </a:rPr>
              <a:t> cross and descends down to end in the upper segments of spinal cord neurons.</a:t>
            </a:r>
          </a:p>
          <a:p>
            <a:pPr marL="0" lvl="1" indent="0">
              <a:buClrTx/>
              <a:buSzPct val="100000"/>
              <a:buNone/>
              <a:defRPr/>
            </a:pPr>
            <a:endParaRPr lang="en-AU" altLang="en-US" sz="3200" dirty="0">
              <a:solidFill>
                <a:srgbClr val="002060"/>
              </a:solidFill>
              <a:latin typeface="Times New Roman" panose="02020603050405020304" pitchFamily="18" charset="0"/>
              <a:cs typeface="Times New Roman" panose="02020603050405020304" pitchFamily="18" charset="0"/>
            </a:endParaRPr>
          </a:p>
          <a:p>
            <a:pPr marL="269875" lvl="1" indent="-269875">
              <a:buClrTx/>
              <a:buSzPct val="100000"/>
              <a:buFont typeface="Wingdings 2" pitchFamily="18" charset="2"/>
              <a:buChar char="õ"/>
              <a:defRPr/>
            </a:pPr>
            <a:r>
              <a:rPr lang="en-AU" altLang="en-US" sz="3200" dirty="0">
                <a:solidFill>
                  <a:srgbClr val="002060"/>
                </a:solidFill>
                <a:latin typeface="Times New Roman" panose="02020603050405020304" pitchFamily="18" charset="0"/>
                <a:cs typeface="Times New Roman" panose="02020603050405020304" pitchFamily="18" charset="0"/>
              </a:rPr>
              <a:t>It is concerned with </a:t>
            </a:r>
            <a:r>
              <a:rPr lang="en-AU" altLang="en-US" sz="3200" dirty="0" err="1">
                <a:solidFill>
                  <a:srgbClr val="002060"/>
                </a:solidFill>
                <a:latin typeface="Times New Roman" panose="02020603050405020304" pitchFamily="18" charset="0"/>
                <a:cs typeface="Times New Roman" panose="02020603050405020304" pitchFamily="18" charset="0"/>
              </a:rPr>
              <a:t>spinovisual</a:t>
            </a:r>
            <a:r>
              <a:rPr lang="en-AU" altLang="en-US" sz="3200" dirty="0">
                <a:solidFill>
                  <a:srgbClr val="002060"/>
                </a:solidFill>
                <a:latin typeface="Times New Roman" panose="02020603050405020304" pitchFamily="18" charset="0"/>
                <a:cs typeface="Times New Roman" panose="02020603050405020304" pitchFamily="18" charset="0"/>
              </a:rPr>
              <a:t> reflex </a:t>
            </a:r>
          </a:p>
          <a:p>
            <a:pPr marL="0" lvl="1" indent="0">
              <a:buClrTx/>
              <a:buSzPct val="100000"/>
              <a:buNone/>
              <a:defRPr/>
            </a:pPr>
            <a:r>
              <a:rPr lang="en-AU" altLang="en-US" sz="3200" dirty="0">
                <a:solidFill>
                  <a:srgbClr val="002060"/>
                </a:solidFill>
                <a:latin typeface="Times New Roman" panose="02020603050405020304" pitchFamily="18" charset="0"/>
                <a:cs typeface="Times New Roman" panose="02020603050405020304" pitchFamily="18" charset="0"/>
              </a:rPr>
              <a:t>   (reflex neck movements </a:t>
            </a:r>
          </a:p>
          <a:p>
            <a:pPr marL="0" lvl="1" indent="0">
              <a:buClrTx/>
              <a:buSzPct val="100000"/>
              <a:buNone/>
              <a:defRPr/>
            </a:pPr>
            <a:r>
              <a:rPr lang="en-AU" altLang="en-US" sz="3200" dirty="0">
                <a:solidFill>
                  <a:srgbClr val="002060"/>
                </a:solidFill>
                <a:latin typeface="Times New Roman" panose="02020603050405020304" pitchFamily="18" charset="0"/>
                <a:cs typeface="Times New Roman" panose="02020603050405020304" pitchFamily="18" charset="0"/>
              </a:rPr>
              <a:t>   in response to visual stimuli)</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680" y="3383281"/>
            <a:ext cx="4706620" cy="3258820"/>
          </a:xfrm>
          <a:prstGeom prst="rect">
            <a:avLst/>
          </a:prstGeom>
        </p:spPr>
      </p:pic>
      <p:sp>
        <p:nvSpPr>
          <p:cNvPr id="8" name="Slide Number Placeholder 9"/>
          <p:cNvSpPr>
            <a:spLocks noGrp="1"/>
          </p:cNvSpPr>
          <p:nvPr/>
        </p:nvSpPr>
        <p:spPr>
          <a:xfrm>
            <a:off x="4780280" y="6459537"/>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10</a:t>
            </a:r>
          </a:p>
        </p:txBody>
      </p:sp>
      <p:sp>
        <p:nvSpPr>
          <p:cNvPr id="9"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1104167437"/>
      </p:ext>
    </p:extLst>
  </p:cSld>
  <p:clrMapOvr>
    <a:masterClrMapping/>
  </p:clrMapOvr>
  <mc:AlternateContent xmlns:mc="http://schemas.openxmlformats.org/markup-compatibility/2006" xmlns:p14="http://schemas.microsoft.com/office/powerpoint/2010/main">
    <mc:Choice Requires="p14">
      <p:transition spd="slow" p14:dur="2000" advTm="119148"/>
    </mc:Choice>
    <mc:Fallback xmlns="">
      <p:transition spd="slow" advTm="119148"/>
    </mc:Fallback>
  </mc:AlternateContent>
  <p:extLst>
    <p:ext uri="{3A86A75C-4F4B-4683-9AE1-C65F6400EC91}">
      <p14:laserTraceLst xmlns:p14="http://schemas.microsoft.com/office/powerpoint/2010/main">
        <p14:tracePtLst>
          <p14:tracePt t="18131" x="8759825" y="3062288"/>
          <p14:tracePt t="18133" x="8786813" y="3062288"/>
          <p14:tracePt t="18405" x="8831263" y="3071813"/>
          <p14:tracePt t="18422" x="8939213" y="3098800"/>
          <p14:tracePt t="18432" x="9180513" y="3152775"/>
          <p14:tracePt t="18443" x="9518650" y="3232150"/>
          <p14:tracePt t="18456" x="9823450" y="3276600"/>
          <p14:tracePt t="18469" x="10117138" y="3295650"/>
          <p14:tracePt t="18483" x="10367963" y="3303588"/>
          <p14:tracePt t="18499" x="10563225" y="3303588"/>
          <p14:tracePt t="18516" x="10671175" y="3295650"/>
          <p14:tracePt t="18516" x="10769600" y="3259138"/>
          <p14:tracePt t="18534" x="10831513" y="3224213"/>
          <p14:tracePt t="18549" x="10868025" y="3197225"/>
          <p14:tracePt t="18565" x="10885488" y="3179763"/>
          <p14:tracePt t="18582" x="10895013" y="3143250"/>
          <p14:tracePt t="18599" x="10902950" y="3125788"/>
          <p14:tracePt t="18616" x="10902950" y="3116263"/>
          <p14:tracePt t="18632" x="10831513" y="3071813"/>
          <p14:tracePt t="18649" x="10715625" y="3036888"/>
          <p14:tracePt t="18665" x="10491788" y="3017838"/>
          <p14:tracePt t="18682" x="9777413" y="3054350"/>
          <p14:tracePt t="18700" x="9491663" y="3116263"/>
          <p14:tracePt t="18715" x="9269413" y="3197225"/>
          <p14:tracePt t="18732" x="8920163" y="3367088"/>
          <p14:tracePt t="18750" x="8823325" y="3429000"/>
          <p14:tracePt t="18765" x="8732838" y="3509963"/>
          <p14:tracePt t="18782" x="8643938" y="3589338"/>
          <p14:tracePt t="18799" x="8483600" y="3759200"/>
          <p14:tracePt t="18815" x="8402638" y="3867150"/>
          <p14:tracePt t="18832" x="8331200" y="3965575"/>
          <p14:tracePt t="18849" x="8224838" y="4125913"/>
          <p14:tracePt t="18866" x="8180388" y="4214813"/>
          <p14:tracePt t="18882" x="8134350" y="4303713"/>
          <p14:tracePt t="18899" x="8072438" y="4510088"/>
          <p14:tracePt t="18917" x="8045450" y="4616450"/>
          <p14:tracePt t="18932" x="8045450" y="4687888"/>
          <p14:tracePt t="18949" x="8045450" y="4795838"/>
          <p14:tracePt t="18967" x="8045450" y="4840288"/>
          <p14:tracePt t="19196" x="8045450" y="4919663"/>
          <p14:tracePt t="19209" x="8089900" y="5126038"/>
          <p14:tracePt t="19221" x="8205788" y="5384800"/>
          <p14:tracePt t="19234" x="8385175" y="5670550"/>
          <p14:tracePt t="19249" x="8518525" y="5848350"/>
          <p14:tracePt t="19266" x="8670925" y="6027738"/>
          <p14:tracePt t="19282" x="8912225" y="6232525"/>
          <p14:tracePt t="19299" x="9072563" y="6323013"/>
          <p14:tracePt t="19316" x="9277350" y="6402388"/>
          <p14:tracePt t="19332" x="9902825" y="6473825"/>
          <p14:tracePt t="19350" x="10198100" y="6473825"/>
          <p14:tracePt t="19367" x="10814050" y="6394450"/>
          <p14:tracePt t="19388" x="10983913" y="6340475"/>
          <p14:tracePt t="19400" x="11126788" y="6276975"/>
          <p14:tracePt t="19415" x="11225213" y="6215063"/>
          <p14:tracePt t="19432" x="11287125" y="6161088"/>
          <p14:tracePt t="19449" x="11395075" y="6000750"/>
          <p14:tracePt t="19467" x="11420475" y="5894388"/>
          <p14:tracePt t="19482" x="11447463" y="5759450"/>
          <p14:tracePt t="19499" x="11430000" y="5510213"/>
          <p14:tracePt t="19516" x="11349038" y="5303838"/>
          <p14:tracePt t="19532" x="11233150" y="5072063"/>
          <p14:tracePt t="19549" x="11010900" y="4714875"/>
          <p14:tracePt t="19566" x="10902950" y="4581525"/>
          <p14:tracePt t="19583" x="10823575" y="4491038"/>
          <p14:tracePt t="19599" x="10653713" y="4357688"/>
          <p14:tracePt t="19617" x="10537825" y="4276725"/>
          <p14:tracePt t="19632" x="10358438" y="4205288"/>
          <p14:tracePt t="19649" x="10206038" y="4160838"/>
          <p14:tracePt t="19665" x="10018713" y="4108450"/>
          <p14:tracePt t="19682" x="9804400" y="4062413"/>
          <p14:tracePt t="19699" x="9286875" y="4010025"/>
          <p14:tracePt t="19715" x="8929688" y="3990975"/>
          <p14:tracePt t="19733" x="8786813" y="3990975"/>
          <p14:tracePt t="19749" x="8670925" y="3990975"/>
          <p14:tracePt t="19765" x="8572500" y="3990975"/>
          <p14:tracePt t="19782" x="8439150" y="3990975"/>
          <p14:tracePt t="19799" x="8412163" y="3990975"/>
          <p14:tracePt t="19815" x="8385175" y="4000500"/>
          <p14:tracePt t="19833" x="8358188" y="4017963"/>
          <p14:tracePt t="19849" x="8340725" y="4054475"/>
          <p14:tracePt t="19866" x="8296275" y="4108450"/>
          <p14:tracePt t="19882" x="8205788" y="4303713"/>
          <p14:tracePt t="19900" x="8161338" y="4402138"/>
          <p14:tracePt t="19915" x="8153400" y="4500563"/>
          <p14:tracePt t="19932" x="8143875" y="4652963"/>
          <p14:tracePt t="19949" x="8143875" y="4751388"/>
          <p14:tracePt t="19966" x="8153400" y="4857750"/>
          <p14:tracePt t="19982" x="8215313" y="5000625"/>
          <p14:tracePt t="19999" x="8348663" y="5330825"/>
          <p14:tracePt t="20016" x="8412163" y="5438775"/>
          <p14:tracePt t="20032" x="8545513" y="5572125"/>
          <p14:tracePt t="20050" x="8653463" y="5634038"/>
          <p14:tracePt t="20065" x="8804275" y="5680075"/>
          <p14:tracePt t="20082" x="8974138" y="5724525"/>
          <p14:tracePt t="20099" x="9134475" y="5751513"/>
          <p14:tracePt t="20116" x="9590088" y="5751513"/>
          <p14:tracePt t="20132" x="9725025" y="5751513"/>
          <p14:tracePt t="20149" x="10242550" y="5608638"/>
          <p14:tracePt t="20166" x="10555288" y="5429250"/>
          <p14:tracePt t="20182" x="10868025" y="5251450"/>
          <p14:tracePt t="20199" x="11109325" y="5081588"/>
          <p14:tracePt t="20216" x="11412538" y="4776788"/>
          <p14:tracePt t="20232" x="11510963" y="4633913"/>
          <p14:tracePt t="20249" x="11563350" y="4483100"/>
          <p14:tracePt t="20265" x="11582400" y="4241800"/>
          <p14:tracePt t="20282" x="11528425" y="4098925"/>
          <p14:tracePt t="20299" x="11466513" y="3983038"/>
          <p14:tracePt t="20316" x="11269663" y="3732213"/>
          <p14:tracePt t="20332" x="11180763" y="3652838"/>
          <p14:tracePt t="20349" x="11063288" y="3562350"/>
          <p14:tracePt t="20365" x="10626725" y="3367088"/>
          <p14:tracePt t="20382" x="10385425" y="3313113"/>
          <p14:tracePt t="20399" x="10161588" y="3295650"/>
          <p14:tracePt t="20415" x="9759950" y="3330575"/>
          <p14:tracePt t="20433" x="9563100" y="3375025"/>
          <p14:tracePt t="20449" x="9340850" y="3465513"/>
          <p14:tracePt t="20467" x="9126538" y="3562350"/>
          <p14:tracePt t="20483" x="8939213" y="3697288"/>
          <p14:tracePt t="20499" x="8875713" y="3768725"/>
          <p14:tracePt t="20515" x="8796338" y="3848100"/>
          <p14:tracePt t="20532" x="8643938" y="4054475"/>
          <p14:tracePt t="20549" x="8572500" y="4214813"/>
          <p14:tracePt t="20565" x="8528050" y="4340225"/>
          <p14:tracePt t="20582" x="8474075" y="4537075"/>
          <p14:tracePt t="20599" x="8447088" y="4625975"/>
          <p14:tracePt t="20615" x="8447088" y="4697413"/>
          <p14:tracePt t="20632" x="8447088" y="4875213"/>
          <p14:tracePt t="20650" x="8456613" y="4983163"/>
          <p14:tracePt t="20666" x="8491538" y="5081588"/>
          <p14:tracePt t="20682" x="8555038" y="5214938"/>
          <p14:tracePt t="20699" x="8724900" y="5456238"/>
          <p14:tracePt t="20716" x="8840788" y="5572125"/>
          <p14:tracePt t="20732" x="9010650" y="5688013"/>
          <p14:tracePt t="20749" x="9626600" y="5911850"/>
          <p14:tracePt t="20766" x="10001250" y="5956300"/>
          <p14:tracePt t="20782" x="10296525" y="5973763"/>
          <p14:tracePt t="20799" x="10831513" y="5911850"/>
          <p14:tracePt t="20816" x="11153775" y="5759450"/>
          <p14:tracePt t="20832" x="11474450" y="5545138"/>
          <p14:tracePt t="20849" x="11957050" y="5089525"/>
          <p14:tracePt t="20867" x="12126913" y="4848225"/>
          <p14:tracePt t="20882" x="12188825" y="4660900"/>
          <p14:tracePt t="20899" x="12188825" y="4554538"/>
          <p14:tracePt t="20915" x="12153900" y="4348163"/>
          <p14:tracePt t="20932" x="12072938" y="4232275"/>
          <p14:tracePt t="20949" x="11733213" y="3884613"/>
          <p14:tracePt t="20967" x="11609388" y="3776663"/>
          <p14:tracePt t="20982" x="11412538" y="3652838"/>
          <p14:tracePt t="20999" x="11225213" y="3544888"/>
          <p14:tracePt t="21016" x="10725150" y="3357563"/>
          <p14:tracePt t="21032" x="10439400" y="3313113"/>
          <p14:tracePt t="21049" x="10242550" y="3313113"/>
          <p14:tracePt t="21065" x="9840913" y="3330575"/>
          <p14:tracePt t="21084" x="9725025" y="3348038"/>
          <p14:tracePt t="21099" x="9617075" y="3384550"/>
          <p14:tracePt t="21115" x="9528175" y="3429000"/>
          <p14:tracePt t="21132" x="9385300" y="3527425"/>
          <p14:tracePt t="21150" x="9304338" y="3616325"/>
          <p14:tracePt t="21166" x="9232900" y="3732213"/>
          <p14:tracePt t="21182" x="9063038" y="4081463"/>
          <p14:tracePt t="21200" x="9010650" y="4232275"/>
          <p14:tracePt t="21215" x="8983663" y="4348163"/>
          <p14:tracePt t="21233" x="8956675" y="4554538"/>
          <p14:tracePt t="21250" x="8939213" y="4643438"/>
          <p14:tracePt t="21267" x="8939213" y="4714875"/>
          <p14:tracePt t="21282" x="8939213" y="4911725"/>
          <p14:tracePt t="21300" x="8956675" y="5010150"/>
          <p14:tracePt t="21316" x="9001125" y="5126038"/>
          <p14:tracePt t="21332" x="9045575" y="5197475"/>
          <p14:tracePt t="21349" x="9082088" y="5268913"/>
          <p14:tracePt t="21366" x="9134475" y="5322888"/>
          <p14:tracePt t="21382" x="9466263" y="5473700"/>
          <p14:tracePt t="21399" x="9902825" y="5545138"/>
          <p14:tracePt t="21416" x="10171113" y="5545138"/>
          <p14:tracePt t="21432" x="10429875" y="5510213"/>
          <p14:tracePt t="21449" x="10848975" y="5357813"/>
          <p14:tracePt t="21467" x="11018838" y="5259388"/>
          <p14:tracePt t="21482" x="11188700" y="5153025"/>
          <p14:tracePt t="21499" x="11491913" y="4848225"/>
          <p14:tracePt t="21517" x="11599863" y="4660900"/>
          <p14:tracePt t="21532" x="11653838" y="4438650"/>
          <p14:tracePt t="21549" x="11653838" y="4268788"/>
          <p14:tracePt t="21565" x="11626850" y="4081463"/>
          <p14:tracePt t="21582" x="11537950" y="3894138"/>
          <p14:tracePt t="21599" x="11126788" y="3313113"/>
          <p14:tracePt t="21615" x="10653713" y="2973388"/>
          <p14:tracePt t="21632" x="10348913" y="2830513"/>
          <p14:tracePt t="21649" x="10082213" y="2732088"/>
          <p14:tracePt t="21666" x="9875838" y="2714625"/>
          <p14:tracePt t="21682" x="9680575" y="2714625"/>
          <p14:tracePt t="21700" x="9304338" y="2768600"/>
          <p14:tracePt t="21715" x="9126538" y="2857500"/>
          <p14:tracePt t="21733" x="9072563" y="2901950"/>
          <p14:tracePt t="21749" x="9010650" y="2955925"/>
          <p14:tracePt t="21765" x="8947150" y="3009900"/>
          <p14:tracePt t="21782" x="8848725" y="3170238"/>
          <p14:tracePt t="21800" x="8796338" y="3251200"/>
          <p14:tracePt t="21816" x="8759825" y="3340100"/>
          <p14:tracePt t="21832" x="8680450" y="3554413"/>
          <p14:tracePt t="21849" x="8661400" y="3670300"/>
          <p14:tracePt t="21866" x="8634413" y="3768725"/>
          <p14:tracePt t="21882" x="8634413" y="3884613"/>
          <p14:tracePt t="21899" x="8626475" y="4125913"/>
          <p14:tracePt t="21916" x="8643938" y="4232275"/>
          <p14:tracePt t="21932" x="8688388" y="4411663"/>
          <p14:tracePt t="21950" x="8751888" y="4510088"/>
          <p14:tracePt t="21966" x="8786813" y="4598988"/>
          <p14:tracePt t="21982" x="8840788" y="4697413"/>
          <p14:tracePt t="21999" x="8885238" y="4776788"/>
          <p14:tracePt t="22015" x="8974138" y="4911725"/>
          <p14:tracePt t="22032" x="8991600" y="4929188"/>
          <p14:tracePt t="22049" x="9018588" y="4965700"/>
          <p14:tracePt t="22066" x="9037638" y="4973638"/>
          <p14:tracePt t="22082" x="9045575" y="4973638"/>
          <p14:tracePt t="22958" x="9063038" y="4973638"/>
          <p14:tracePt t="22971" x="9082088" y="4973638"/>
          <p14:tracePt t="22983" x="9090025" y="4973638"/>
          <p14:tracePt t="22997" x="9109075" y="4983163"/>
          <p14:tracePt t="23008" x="9134475" y="4991100"/>
          <p14:tracePt t="23021" x="9153525" y="4991100"/>
          <p14:tracePt t="23034" x="9161463" y="4991100"/>
          <p14:tracePt t="23049" x="9170988" y="4991100"/>
          <p14:tracePt t="23066" x="9180513" y="4991100"/>
          <p14:tracePt t="23082" x="9188450" y="4991100"/>
          <p14:tracePt t="23099" x="9197975" y="4991100"/>
          <p14:tracePt t="23116" x="9188450" y="4991100"/>
          <p14:tracePt t="23327" x="9180513" y="4991100"/>
          <p14:tracePt t="23353" x="9170988" y="4991100"/>
          <p14:tracePt t="23391" x="9161463" y="5000625"/>
          <p14:tracePt t="23403" x="9153525" y="5000625"/>
          <p14:tracePt t="23416" x="9153525" y="5010150"/>
          <p14:tracePt t="23429" x="9144000" y="5010150"/>
          <p14:tracePt t="23441" x="9134475" y="5010150"/>
          <p14:tracePt t="23467" x="9134475" y="5018088"/>
          <p14:tracePt t="23484" x="9126538" y="5018088"/>
          <p14:tracePt t="23494" x="9117013" y="5018088"/>
          <p14:tracePt t="23506" x="9109075" y="5018088"/>
          <p14:tracePt t="23518" x="9099550" y="5018088"/>
          <p14:tracePt t="23545" x="9090025" y="5027613"/>
          <p14:tracePt t="23557" x="9082088" y="5027613"/>
          <p14:tracePt t="23569" x="9072563" y="5037138"/>
          <p14:tracePt t="23595" x="9063038" y="5037138"/>
          <p14:tracePt t="23607" x="9055100" y="5045075"/>
          <p14:tracePt t="23621" x="9045575" y="5054600"/>
          <p14:tracePt t="23650" x="9037638" y="5054600"/>
          <p14:tracePt t="23672" x="9037638" y="5062538"/>
          <p14:tracePt t="23685" x="9028113" y="5062538"/>
          <p14:tracePt t="23698" x="9028113" y="5072063"/>
          <p14:tracePt t="23709" x="9018588" y="5072063"/>
          <p14:tracePt t="23723" x="9018588" y="5081588"/>
          <p14:tracePt t="23735" x="9010650" y="5081588"/>
          <p14:tracePt t="23749" x="9010650" y="5089525"/>
          <p14:tracePt t="23773" x="9001125" y="5099050"/>
          <p14:tracePt t="23803" x="9001125" y="5108575"/>
          <p14:tracePt t="23824" x="9001125" y="5116513"/>
          <p14:tracePt t="23850" x="8991600" y="5126038"/>
          <p14:tracePt t="23906" x="8991600" y="5143500"/>
          <p14:tracePt t="23927" x="8991600" y="5153025"/>
          <p14:tracePt t="23939" x="8991600" y="5160963"/>
          <p14:tracePt t="23952" x="8991600" y="5170488"/>
          <p14:tracePt t="23965" x="8991600" y="5187950"/>
          <p14:tracePt t="23978" x="8991600" y="5205413"/>
          <p14:tracePt t="23991" x="9001125" y="5251450"/>
          <p14:tracePt t="24028" x="9001125" y="5259388"/>
          <p14:tracePt t="24041" x="9018588" y="5276850"/>
          <p14:tracePt t="24055" x="9018588" y="5286375"/>
          <p14:tracePt t="24067" x="9037638" y="5295900"/>
          <p14:tracePt t="24082" x="9037638" y="5303838"/>
          <p14:tracePt t="24099" x="9055100" y="5313363"/>
          <p14:tracePt t="24116" x="9072563" y="5313363"/>
          <p14:tracePt t="24132" x="9082088" y="5313363"/>
          <p14:tracePt t="24149" x="9090025" y="5313363"/>
          <p14:tracePt t="24166" x="9117013" y="5313363"/>
          <p14:tracePt t="24183" x="9126538" y="5313363"/>
          <p14:tracePt t="24207" x="9144000" y="5313363"/>
          <p14:tracePt t="24224" x="9161463" y="5313363"/>
          <p14:tracePt t="24245" x="9161463" y="5303838"/>
          <p14:tracePt t="24258" x="9180513" y="5286375"/>
          <p14:tracePt t="24270" x="9188450" y="5276850"/>
          <p14:tracePt t="24296" x="9188450" y="5268913"/>
          <p14:tracePt t="24327" x="9197975" y="5259388"/>
          <p14:tracePt t="24348" x="9197975" y="5251450"/>
          <p14:tracePt t="24359" x="9197975" y="5241925"/>
          <p14:tracePt t="24373" x="9197975" y="5214938"/>
          <p14:tracePt t="24386" x="9197975" y="5197475"/>
          <p14:tracePt t="24399" x="9197975" y="5180013"/>
          <p14:tracePt t="24416" x="9197975" y="5160963"/>
          <p14:tracePt t="24432" x="9180513" y="5133975"/>
          <p14:tracePt t="24450" x="9170988" y="5133975"/>
          <p14:tracePt t="24466" x="9161463" y="5116513"/>
          <p14:tracePt t="24482" x="9153525" y="5116513"/>
          <p14:tracePt t="24499" x="9117013" y="5099050"/>
          <p14:tracePt t="24516" x="9109075" y="5099050"/>
          <p14:tracePt t="24533" x="9090025" y="5089525"/>
          <p14:tracePt t="24550" x="9072563" y="5089525"/>
          <p14:tracePt t="24566" x="9063038" y="5089525"/>
          <p14:tracePt t="24583" x="9045575" y="5089525"/>
          <p14:tracePt t="24599" x="9037638" y="5089525"/>
          <p14:tracePt t="24616" x="9018588" y="5089525"/>
          <p14:tracePt t="24632" x="9010650" y="5089525"/>
          <p14:tracePt t="24649" x="8983663" y="5108575"/>
          <p14:tracePt t="24666" x="8974138" y="5116513"/>
          <p14:tracePt t="24682" x="8966200" y="5126038"/>
          <p14:tracePt t="24700" x="8947150" y="5133975"/>
          <p14:tracePt t="24717" x="8947150" y="5143500"/>
          <p14:tracePt t="24732" x="8939213" y="5153025"/>
          <p14:tracePt t="24750" x="8929688" y="5160963"/>
          <p14:tracePt t="24766" x="8920163" y="5187950"/>
          <p14:tracePt t="24783" x="8912225" y="5205413"/>
          <p14:tracePt t="24799" x="8912225" y="5214938"/>
          <p14:tracePt t="24816" x="8902700" y="5259388"/>
          <p14:tracePt t="24833" x="8902700" y="5286375"/>
          <p14:tracePt t="24849" x="8902700" y="5313363"/>
          <p14:tracePt t="24866" x="8902700" y="5357813"/>
          <p14:tracePt t="24884" x="8920163" y="5375275"/>
          <p14:tracePt t="24899" x="8939213" y="5394325"/>
          <p14:tracePt t="24916" x="8947150" y="5419725"/>
          <p14:tracePt t="24932" x="9001125" y="5438775"/>
          <p14:tracePt t="24949" x="9028113" y="5446713"/>
          <p14:tracePt t="24966" x="9055100" y="5446713"/>
          <p14:tracePt t="24983" x="9109075" y="5446713"/>
          <p14:tracePt t="24999" x="9134475" y="5446713"/>
          <p14:tracePt t="25016" x="9161463" y="5411788"/>
          <p14:tracePt t="25032" x="9269413" y="5313363"/>
          <p14:tracePt t="25050" x="9313863" y="5251450"/>
          <p14:tracePt t="25067" x="9402763" y="5116513"/>
          <p14:tracePt t="25087" x="9420225" y="5072063"/>
          <p14:tracePt t="25100" x="9420225" y="5037138"/>
          <p14:tracePt t="25116" x="9420225" y="5010150"/>
          <p14:tracePt t="25132" x="9420225" y="4983163"/>
          <p14:tracePt t="25149" x="9412288" y="4946650"/>
          <p14:tracePt t="25166" x="9394825" y="4911725"/>
          <p14:tracePt t="25182" x="9323388" y="4848225"/>
          <p14:tracePt t="25199" x="9242425" y="4786313"/>
          <p14:tracePt t="25216" x="9188450" y="4768850"/>
          <p14:tracePt t="25232" x="9134475" y="4759325"/>
          <p14:tracePt t="25249" x="9045575" y="4741863"/>
          <p14:tracePt t="25266" x="9001125" y="4741863"/>
          <p14:tracePt t="25282" x="8974138" y="4741863"/>
          <p14:tracePt t="25299" x="8939213" y="4741863"/>
          <p14:tracePt t="25317" x="8920163" y="4741863"/>
          <p14:tracePt t="25332" x="8912225" y="4751388"/>
          <p14:tracePt t="25349" x="8902700" y="4751388"/>
          <p14:tracePt t="25366" x="8902700" y="4768850"/>
          <p14:tracePt t="25382" x="8875713" y="4795838"/>
          <p14:tracePt t="25400" x="8858250" y="4813300"/>
          <p14:tracePt t="25416" x="8831263" y="4848225"/>
          <p14:tracePt t="25432" x="8823325" y="4875213"/>
          <p14:tracePt t="25449" x="8804275" y="4911725"/>
          <p14:tracePt t="25467" x="8786813" y="4938713"/>
          <p14:tracePt t="25482" x="8777288" y="4965700"/>
          <p14:tracePt t="25499" x="8759825" y="5027613"/>
          <p14:tracePt t="25516" x="8759825" y="5072063"/>
          <p14:tracePt t="25534" x="8759825" y="5089525"/>
          <p14:tracePt t="25549" x="8759825" y="5116513"/>
          <p14:tracePt t="25566" x="8759825" y="5133975"/>
          <p14:tracePt t="25582" x="8786813" y="5160963"/>
          <p14:tracePt t="25599" x="8875713" y="5241925"/>
          <p14:tracePt t="25616" x="8929688" y="5276850"/>
          <p14:tracePt t="25632" x="9055100" y="5340350"/>
          <p14:tracePt t="25650" x="9126538" y="5367338"/>
          <p14:tracePt t="25666" x="9188450" y="5384800"/>
          <p14:tracePt t="25682" x="9304338" y="5394325"/>
          <p14:tracePt t="25701" x="9340850" y="5394325"/>
          <p14:tracePt t="25716" x="9367838" y="5394325"/>
          <p14:tracePt t="25732" x="9394825" y="5394325"/>
          <p14:tracePt t="25749" x="9420225" y="5375275"/>
          <p14:tracePt t="25766" x="9429750" y="5367338"/>
          <p14:tracePt t="25783" x="9439275" y="5357813"/>
          <p14:tracePt t="25799" x="9447213" y="5276850"/>
          <p14:tracePt t="25816" x="9456738" y="5232400"/>
          <p14:tracePt t="25832" x="9456738" y="5197475"/>
          <p14:tracePt t="25849" x="9456738" y="5143500"/>
          <p14:tracePt t="25866" x="9456738" y="5133975"/>
          <p14:tracePt t="25882" x="9447213" y="5126038"/>
          <p14:tracePt t="25899" x="9439275" y="5108575"/>
          <p14:tracePt t="25917" x="9420225" y="5108575"/>
          <p14:tracePt t="25932" x="9394825" y="5099050"/>
          <p14:tracePt t="25949" x="9331325" y="5089525"/>
          <p14:tracePt t="25967" x="9296400" y="5081588"/>
          <p14:tracePt t="25982" x="9259888" y="5081588"/>
          <p14:tracePt t="25999" x="9232900" y="5081588"/>
          <p14:tracePt t="26016" x="9180513" y="5081588"/>
          <p14:tracePt t="26032" x="9161463" y="5081588"/>
          <p14:tracePt t="26049" x="9144000" y="5081588"/>
          <p14:tracePt t="26066" x="9117013" y="5089525"/>
          <p14:tracePt t="26084" x="9109075" y="5108575"/>
          <p14:tracePt t="26099" x="9090025" y="5108575"/>
          <p14:tracePt t="26116" x="9072563" y="5133975"/>
          <p14:tracePt t="26133" x="9063038" y="5153025"/>
          <p14:tracePt t="26149" x="9063038" y="5160963"/>
          <p14:tracePt t="26166" x="9045575" y="5187950"/>
          <p14:tracePt t="26184" x="9045575" y="5197475"/>
          <p14:tracePt t="26199" x="9037638" y="5214938"/>
          <p14:tracePt t="26216" x="9037638" y="5232400"/>
          <p14:tracePt t="26232" x="9028113" y="5268913"/>
          <p14:tracePt t="26249" x="9028113" y="5286375"/>
          <p14:tracePt t="26266" x="9028113" y="5303838"/>
          <p14:tracePt t="26282" x="9037638" y="5340350"/>
          <p14:tracePt t="26300" x="9045575" y="5348288"/>
          <p14:tracePt t="26316" x="9055100" y="5367338"/>
          <p14:tracePt t="26332" x="9072563" y="5375275"/>
          <p14:tracePt t="26350" x="9082088" y="5384800"/>
          <p14:tracePt t="26366" x="9090025" y="5384800"/>
          <p14:tracePt t="26382" x="9099550" y="5384800"/>
          <p14:tracePt t="26657" x="9109075" y="5384800"/>
          <p14:tracePt t="26680" x="9117013" y="5384800"/>
          <p14:tracePt t="26694" x="9126538" y="5384800"/>
          <p14:tracePt t="26719" x="9134475" y="5384800"/>
          <p14:tracePt t="26770" x="9144000" y="5375275"/>
          <p14:tracePt t="26783" x="9144000" y="5348288"/>
          <p14:tracePt t="26796" x="9144000" y="5322888"/>
          <p14:tracePt t="26808" x="9144000" y="5286375"/>
          <p14:tracePt t="26822" x="9144000" y="5259388"/>
          <p14:tracePt t="26834" x="9144000" y="5241925"/>
          <p14:tracePt t="26849" x="9134475" y="5214938"/>
          <p14:tracePt t="26866" x="9126538" y="5205413"/>
          <p14:tracePt t="26882" x="9117013" y="5180013"/>
          <p14:tracePt t="26899" x="9117013" y="5170488"/>
          <p14:tracePt t="26936" x="9109075" y="5160963"/>
          <p14:tracePt t="26967" x="9099550" y="5160963"/>
          <p14:tracePt t="26988" x="9090025" y="5160963"/>
          <p14:tracePt t="27000" x="9090025" y="5153025"/>
          <p14:tracePt t="27013" x="9082088" y="5153025"/>
          <p14:tracePt t="27025" x="9072563" y="5143500"/>
          <p14:tracePt t="27051" x="9063038" y="5143500"/>
          <p14:tracePt t="27068" x="9055100" y="5133975"/>
          <p14:tracePt t="27089" x="9045575" y="5133975"/>
          <p14:tracePt t="27101" x="9037638" y="5126038"/>
          <p14:tracePt t="27128" x="9028113" y="5126038"/>
          <p14:tracePt t="27139" x="9018588" y="5126038"/>
          <p14:tracePt t="27153" x="9010650" y="5126038"/>
          <p14:tracePt t="27165" x="9001125" y="5126038"/>
          <p14:tracePt t="27191" x="8991600" y="5126038"/>
          <p14:tracePt t="27217" x="8983663" y="5133975"/>
          <p14:tracePt t="27229" x="8974138" y="5133975"/>
          <p14:tracePt t="27241" x="8974138" y="5143500"/>
          <p14:tracePt t="27255" x="8966200" y="5143500"/>
          <p14:tracePt t="27267" x="8956675" y="5143500"/>
          <p14:tracePt t="27284" x="8956675" y="5153025"/>
          <p14:tracePt t="27299" x="8947150" y="5160963"/>
          <p14:tracePt t="27316" x="8929688" y="5180013"/>
          <p14:tracePt t="27333" x="8929688" y="5187950"/>
          <p14:tracePt t="27349" x="8920163" y="5197475"/>
          <p14:tracePt t="27366" x="8920163" y="5205413"/>
          <p14:tracePt t="27382" x="8912225" y="5214938"/>
          <p14:tracePt t="27400" x="8912225" y="5241925"/>
          <p14:tracePt t="27416" x="8912225" y="5276850"/>
          <p14:tracePt t="27433" x="8912225" y="5303838"/>
          <p14:tracePt t="27449" x="8912225" y="5330825"/>
          <p14:tracePt t="27467" x="8912225" y="5348288"/>
          <p14:tracePt t="27483" x="8920163" y="5375275"/>
          <p14:tracePt t="27500" x="8939213" y="5384800"/>
          <p14:tracePt t="27516" x="8947150" y="5394325"/>
          <p14:tracePt t="27532" x="8974138" y="5402263"/>
          <p14:tracePt t="27550" x="8983663" y="5402263"/>
          <p14:tracePt t="27566" x="8991600" y="5402263"/>
          <p14:tracePt t="27582" x="9028113" y="5402263"/>
          <p14:tracePt t="27600" x="9037638" y="5384800"/>
          <p14:tracePt t="27616" x="9063038" y="5367338"/>
          <p14:tracePt t="27632" x="9099550" y="5268913"/>
          <p14:tracePt t="27651" x="9117013" y="5232400"/>
          <p14:tracePt t="27666" x="9117013" y="5197475"/>
          <p14:tracePt t="27682" x="9117013" y="5153025"/>
          <p14:tracePt t="27699" x="9117013" y="5108575"/>
          <p14:tracePt t="27716" x="9117013" y="5081588"/>
          <p14:tracePt t="27733" x="9117013" y="5072063"/>
          <p14:tracePt t="27749" x="9099550" y="5037138"/>
          <p14:tracePt t="27766" x="9099550" y="5027613"/>
          <p14:tracePt t="27782" x="9090025" y="5018088"/>
          <p14:tracePt t="27799" x="9072563" y="5010150"/>
          <p14:tracePt t="27818" x="9063038" y="5010150"/>
          <p14:tracePt t="27841" x="9055100" y="5010150"/>
          <p14:tracePt t="27880" x="9045575" y="5010150"/>
          <p14:tracePt t="27968" x="9037638" y="5010150"/>
          <p14:tracePt t="28024" x="9028113" y="5018088"/>
          <p14:tracePt t="28059" x="9028113" y="5027613"/>
          <p14:tracePt t="28071" x="9018588" y="5027613"/>
          <p14:tracePt t="28084" x="9018588" y="5037138"/>
          <p14:tracePt t="28096" x="9010650" y="5037138"/>
          <p14:tracePt t="28109" x="9010650" y="5054600"/>
          <p14:tracePt t="28127" x="9001125" y="5062538"/>
          <p14:tracePt t="28135" x="8991600" y="5081588"/>
          <p14:tracePt t="28150" x="8991600" y="5099050"/>
          <p14:tracePt t="28166" x="8991600" y="5116513"/>
          <p14:tracePt t="28182" x="8983663" y="5160963"/>
          <p14:tracePt t="28200" x="8983663" y="5180013"/>
          <p14:tracePt t="28216" x="8983663" y="5197475"/>
          <p14:tracePt t="28232" x="8983663" y="5241925"/>
          <p14:tracePt t="28250" x="8983663" y="5268913"/>
          <p14:tracePt t="28266" x="9001125" y="5295900"/>
          <p14:tracePt t="28283" x="9045575" y="5340350"/>
          <p14:tracePt t="28301" x="9063038" y="5357813"/>
          <p14:tracePt t="28316" x="9090025" y="5375275"/>
          <p14:tracePt t="28332" x="9117013" y="5394325"/>
          <p14:tracePt t="28349" x="9180513" y="5411788"/>
          <p14:tracePt t="28366" x="9205913" y="5411788"/>
          <p14:tracePt t="28383" x="9232900" y="5411788"/>
          <p14:tracePt t="28399" x="9251950" y="5411788"/>
          <p14:tracePt t="28416" x="9259888" y="5411788"/>
          <p14:tracePt t="28432" x="9277350" y="5394325"/>
          <p14:tracePt t="28449" x="9296400" y="5330825"/>
          <p14:tracePt t="28467" x="9296400" y="5295900"/>
          <p14:tracePt t="28483" x="9296400" y="5241925"/>
          <p14:tracePt t="28499" x="9296400" y="5205413"/>
          <p14:tracePt t="28516" x="9286875" y="5160963"/>
          <p14:tracePt t="28533" x="9277350" y="5143500"/>
          <p14:tracePt t="28549" x="9277350" y="5133975"/>
          <p14:tracePt t="28566" x="9269413" y="5133975"/>
          <p14:tracePt t="28582" x="9269413" y="5126038"/>
          <p14:tracePt t="28599" x="9259888" y="5126038"/>
          <p14:tracePt t="28616" x="9251950" y="5126038"/>
          <p14:tracePt t="28632" x="9242425" y="5126038"/>
          <p14:tracePt t="28670" x="9232900" y="5108575"/>
          <p14:tracePt t="29014" x="9205913" y="5037138"/>
          <p14:tracePt t="29028" x="9161463" y="4938713"/>
          <p14:tracePt t="29040" x="9117013" y="4857750"/>
          <p14:tracePt t="29052" x="9082088" y="4741863"/>
          <p14:tracePt t="29066" x="9037638" y="4643438"/>
          <p14:tracePt t="29082" x="9001125" y="4562475"/>
          <p14:tracePt t="29099" x="8966200" y="4402138"/>
          <p14:tracePt t="29117" x="8956675" y="4322763"/>
          <p14:tracePt t="29132" x="8947150" y="4251325"/>
          <p14:tracePt t="29150" x="8947150" y="4170363"/>
          <p14:tracePt t="29167" x="8947150" y="4125913"/>
          <p14:tracePt t="29184" x="8947150" y="4098925"/>
          <p14:tracePt t="29200" x="8947150" y="4089400"/>
          <p14:tracePt t="29216" x="8947150" y="4071938"/>
          <p14:tracePt t="29233" x="8956675" y="4071938"/>
          <p14:tracePt t="29257" x="8947150" y="4071938"/>
          <p14:tracePt t="29512" x="8939213" y="4071938"/>
          <p14:tracePt t="29524" x="8929688" y="4071938"/>
          <p14:tracePt t="29537" x="8929688" y="4081463"/>
          <p14:tracePt t="29551" x="8920163" y="4089400"/>
          <p14:tracePt t="29566" x="8912225" y="4089400"/>
          <p14:tracePt t="29582" x="8902700" y="4089400"/>
          <p14:tracePt t="29599" x="8885238" y="4098925"/>
          <p14:tracePt t="29616" x="8867775" y="4098925"/>
          <p14:tracePt t="29632" x="8858250" y="4098925"/>
          <p14:tracePt t="29649" x="8840788" y="4098925"/>
          <p14:tracePt t="29666" x="8831263" y="4081463"/>
          <p14:tracePt t="29690" x="8823325" y="4071938"/>
          <p14:tracePt t="29708" x="8813800" y="4037013"/>
          <p14:tracePt t="29728" x="8813800" y="4017963"/>
          <p14:tracePt t="29742" x="8813800" y="4000500"/>
          <p14:tracePt t="29753" x="8813800" y="3973513"/>
          <p14:tracePt t="29767" x="8813800" y="3965575"/>
          <p14:tracePt t="29782" x="8813800" y="3956050"/>
          <p14:tracePt t="29799" x="8813800" y="3946525"/>
          <p14:tracePt t="29816" x="8813800" y="3911600"/>
          <p14:tracePt t="29832" x="8823325" y="3902075"/>
          <p14:tracePt t="29855" x="8831263" y="3902075"/>
          <p14:tracePt t="29871" x="8831263" y="3894138"/>
          <p14:tracePt t="29883" x="8840788" y="3894138"/>
          <p14:tracePt t="29899" x="8840788" y="3884613"/>
          <p14:tracePt t="29916" x="8848725" y="3875088"/>
          <p14:tracePt t="29933" x="8858250" y="3875088"/>
          <p14:tracePt t="29950" x="8867775" y="3875088"/>
          <p14:tracePt t="29967" x="8875713" y="3867150"/>
          <p14:tracePt t="29984" x="8885238" y="3867150"/>
          <p14:tracePt t="30009" x="8902700" y="3867150"/>
          <p14:tracePt t="30027" x="8939213" y="3867150"/>
          <p14:tracePt t="30046" x="8947150" y="3867150"/>
          <p14:tracePt t="30060" x="8966200" y="3867150"/>
          <p14:tracePt t="30073" x="8974138" y="3867150"/>
          <p14:tracePt t="30086" x="9001125" y="3867150"/>
          <p14:tracePt t="30099" x="9010650" y="3867150"/>
          <p14:tracePt t="30116" x="9018588" y="3867150"/>
          <p14:tracePt t="30135" x="9028113" y="3867150"/>
          <p14:tracePt t="30150" x="9028113" y="3875088"/>
          <p14:tracePt t="30166" x="9037638" y="3884613"/>
          <p14:tracePt t="30183" x="9037638" y="3902075"/>
          <p14:tracePt t="30201" x="9045575" y="3919538"/>
          <p14:tracePt t="30216" x="9045575" y="3938588"/>
          <p14:tracePt t="30233" x="9045575" y="3956050"/>
          <p14:tracePt t="30249" x="9045575" y="3973513"/>
          <p14:tracePt t="30266" x="9045575" y="3990975"/>
          <p14:tracePt t="30283" x="9045575" y="4000500"/>
          <p14:tracePt t="30299" x="9045575" y="4010025"/>
          <p14:tracePt t="30316" x="9045575" y="4017963"/>
          <p14:tracePt t="30332" x="9037638" y="4027488"/>
          <p14:tracePt t="30366" x="9018588" y="4037013"/>
          <p14:tracePt t="30391" x="9010650" y="4037013"/>
          <p14:tracePt t="30405" x="9010650" y="4044950"/>
          <p14:tracePt t="30417" x="8991600" y="4044950"/>
          <p14:tracePt t="30429" x="8991600" y="4054475"/>
          <p14:tracePt t="30447" x="8974138" y="4054475"/>
          <p14:tracePt t="30455" x="8966200" y="4062413"/>
          <p14:tracePt t="30481" x="8956675" y="4062413"/>
          <p14:tracePt t="30493" x="8947150" y="4062413"/>
          <p14:tracePt t="30506" x="8939213" y="4062413"/>
          <p14:tracePt t="30518" x="8920163" y="4062413"/>
          <p14:tracePt t="30533" x="8912225" y="4062413"/>
          <p14:tracePt t="30550" x="8902700" y="4062413"/>
          <p14:tracePt t="30570" x="8894763" y="4062413"/>
          <p14:tracePt t="30583" x="8885238" y="4054475"/>
          <p14:tracePt t="30608" x="8885238" y="4027488"/>
          <p14:tracePt t="30622" x="8885238" y="4010025"/>
          <p14:tracePt t="30634" x="8885238" y="3990975"/>
          <p14:tracePt t="30649" x="8885238" y="3973513"/>
          <p14:tracePt t="30666" x="8885238" y="3956050"/>
          <p14:tracePt t="30683" x="8885238" y="3929063"/>
          <p14:tracePt t="30700" x="8894763" y="3919538"/>
          <p14:tracePt t="30724" x="8894763" y="3911600"/>
          <p14:tracePt t="30749" x="8902700" y="3902075"/>
          <p14:tracePt t="30766" x="8912225" y="3902075"/>
          <p14:tracePt t="30774" x="8929688" y="3894138"/>
          <p14:tracePt t="30786" x="8939213" y="3884613"/>
          <p14:tracePt t="30801" x="8956675" y="3884613"/>
          <p14:tracePt t="30816" x="8966200" y="3884613"/>
          <p14:tracePt t="30833" x="9001125" y="3875088"/>
          <p14:tracePt t="30850" x="9010650" y="3875088"/>
          <p14:tracePt t="30868" x="9018588" y="3875088"/>
          <p14:tracePt t="30883" x="9037638" y="3875088"/>
          <p14:tracePt t="30899" x="9045575" y="3875088"/>
          <p14:tracePt t="30916" x="9063038" y="3875088"/>
          <p14:tracePt t="30940" x="9063038" y="3884613"/>
          <p14:tracePt t="30953" x="9072563" y="3894138"/>
          <p14:tracePt t="30970" x="9090025" y="3919538"/>
          <p14:tracePt t="30992" x="9090025" y="3938588"/>
          <p14:tracePt t="31003" x="9099550" y="3956050"/>
          <p14:tracePt t="31017" x="9109075" y="3973513"/>
          <p14:tracePt t="31043" x="9109075" y="3983038"/>
          <p14:tracePt t="31067" x="9109075" y="3990975"/>
          <p14:tracePt t="31105" x="9109075" y="4000500"/>
          <p14:tracePt t="31144" x="9109075" y="4010025"/>
          <p14:tracePt t="31169" x="9099550" y="4010025"/>
          <p14:tracePt t="31195" x="9090025" y="4010025"/>
          <p14:tracePt t="31208" x="9072563" y="4017963"/>
          <p14:tracePt t="31220" x="9063038" y="4017963"/>
          <p14:tracePt t="31234" x="9045575" y="4027488"/>
          <p14:tracePt t="31249" x="9028113" y="4027488"/>
          <p14:tracePt t="31266" x="9010650" y="4037013"/>
          <p14:tracePt t="31283" x="9001125" y="4037013"/>
          <p14:tracePt t="31299" x="8974138" y="4044950"/>
          <p14:tracePt t="31316" x="8966200" y="4044950"/>
          <p14:tracePt t="31333" x="8947150" y="4044950"/>
          <p14:tracePt t="31349" x="8939213" y="4044950"/>
          <p14:tracePt t="31366" x="8929688" y="4044950"/>
          <p14:tracePt t="31383" x="8902700" y="4044950"/>
          <p14:tracePt t="31401" x="8894763" y="4044950"/>
          <p14:tracePt t="31416" x="8885238" y="4044950"/>
          <p14:tracePt t="31432" x="8867775" y="4044950"/>
          <p14:tracePt t="31451" x="8858250" y="4044950"/>
          <p14:tracePt t="31466" x="8848725" y="4044950"/>
          <p14:tracePt t="31483" x="8848725" y="4037013"/>
          <p14:tracePt t="31499" x="8831263" y="4017963"/>
          <p14:tracePt t="31516" x="8831263" y="4000500"/>
          <p14:tracePt t="31533" x="8823325" y="3990975"/>
          <p14:tracePt t="31549" x="8823325" y="3938588"/>
          <p14:tracePt t="31566" x="8823325" y="3919538"/>
          <p14:tracePt t="31583" x="8823325" y="3894138"/>
          <p14:tracePt t="31599" x="8823325" y="3875088"/>
          <p14:tracePt t="31617" x="8831263" y="3867150"/>
          <p14:tracePt t="31633" x="8840788" y="3867150"/>
          <p14:tracePt t="31650" x="8848725" y="3857625"/>
          <p14:tracePt t="31667" x="8858250" y="3848100"/>
          <p14:tracePt t="31683" x="8867775" y="3848100"/>
          <p14:tracePt t="31699" x="8894763" y="3840163"/>
          <p14:tracePt t="31716" x="8939213" y="3830638"/>
          <p14:tracePt t="31732" x="8947150" y="3830638"/>
          <p14:tracePt t="31749" x="8966200" y="3830638"/>
          <p14:tracePt t="31766" x="9001125" y="3830638"/>
          <p14:tracePt t="31783" x="9018588" y="3830638"/>
          <p14:tracePt t="31799" x="9037638" y="3830638"/>
          <p14:tracePt t="31816" x="9063038" y="3830638"/>
          <p14:tracePt t="31834" x="9072563" y="3840163"/>
          <p14:tracePt t="31849" x="9082088" y="3848100"/>
          <p14:tracePt t="31866" x="9099550" y="3857625"/>
          <p14:tracePt t="31884" x="9109075" y="3867150"/>
          <p14:tracePt t="31899" x="9109075" y="3875088"/>
          <p14:tracePt t="31916" x="9117013" y="3884613"/>
          <p14:tracePt t="31933" x="9126538" y="3894138"/>
          <p14:tracePt t="31949" x="9126538" y="3911600"/>
          <p14:tracePt t="31967" x="9126538" y="3919538"/>
          <p14:tracePt t="31982" x="9134475" y="3938588"/>
          <p14:tracePt t="31999" x="9134475" y="3946525"/>
          <p14:tracePt t="32016" x="9134475" y="3956050"/>
          <p14:tracePt t="32033" x="9134475" y="3973513"/>
          <p14:tracePt t="32050" x="9134475" y="3983038"/>
          <p14:tracePt t="32076" x="9134475" y="3990975"/>
          <p14:tracePt t="32100" x="9134475" y="4000500"/>
          <p14:tracePt t="32112" x="9126538" y="4017963"/>
          <p14:tracePt t="32126" x="9117013" y="4017963"/>
          <p14:tracePt t="32138" x="9117013" y="4027488"/>
          <p14:tracePt t="32151" x="9109075" y="4027488"/>
          <p14:tracePt t="32166" x="9109075" y="4037013"/>
          <p14:tracePt t="32183" x="9099550" y="4037013"/>
          <p14:tracePt t="32200" x="9090025" y="4044950"/>
          <p14:tracePt t="32216" x="9072563" y="4054475"/>
          <p14:tracePt t="32233" x="9063038" y="4054475"/>
          <p14:tracePt t="32249" x="9018588" y="4071938"/>
          <p14:tracePt t="32267" x="9001125" y="4081463"/>
          <p14:tracePt t="32283" x="8983663" y="4081463"/>
          <p14:tracePt t="32299" x="8956675" y="4081463"/>
          <p14:tracePt t="32317" x="8929688" y="4081463"/>
          <p14:tracePt t="32333" x="8920163" y="4081463"/>
          <p14:tracePt t="32350" x="8894763" y="4071938"/>
          <p14:tracePt t="32367" x="8885238" y="4062413"/>
          <p14:tracePt t="32383" x="8875713" y="4062413"/>
          <p14:tracePt t="32399" x="8867775" y="4044950"/>
          <p14:tracePt t="32416" x="8858250" y="4027488"/>
          <p14:tracePt t="32433" x="8858250" y="4010025"/>
          <p14:tracePt t="32450" x="8858250" y="3983038"/>
          <p14:tracePt t="32467" x="8858250" y="3929063"/>
          <p14:tracePt t="32484" x="8858250" y="3911600"/>
          <p14:tracePt t="32499" x="8858250" y="3902075"/>
          <p14:tracePt t="32516" x="8858250" y="3894138"/>
          <p14:tracePt t="32533" x="8875713" y="3875088"/>
          <p14:tracePt t="32550" x="8885238" y="3875088"/>
          <p14:tracePt t="32566" x="8894763" y="3867150"/>
          <p14:tracePt t="32582" x="8956675" y="3848100"/>
          <p14:tracePt t="32600" x="8983663" y="3840163"/>
          <p14:tracePt t="32616" x="9010650" y="3840163"/>
          <p14:tracePt t="32633" x="9063038" y="3840163"/>
          <p14:tracePt t="32650" x="9082088" y="3840163"/>
          <p14:tracePt t="32667" x="9099550" y="3848100"/>
          <p14:tracePt t="32683" x="9134475" y="3884613"/>
          <p14:tracePt t="32700" x="9144000" y="3902075"/>
          <p14:tracePt t="32716" x="9144000" y="3919538"/>
          <p14:tracePt t="32733" x="9144000" y="3938588"/>
          <p14:tracePt t="32749" x="9153525" y="3946525"/>
          <p14:tracePt t="32766" x="9153525" y="3965575"/>
          <p14:tracePt t="32788" x="9153525" y="3973513"/>
          <p14:tracePt t="88102" x="9180513" y="3973513"/>
          <p14:tracePt t="88507" x="9259888" y="3983038"/>
          <p14:tracePt t="88518" x="9367838" y="3983038"/>
          <p14:tracePt t="88530" x="9466263" y="3983038"/>
          <p14:tracePt t="88544" x="9572625" y="3983038"/>
          <p14:tracePt t="88556" x="9661525" y="3990975"/>
          <p14:tracePt t="88569" x="9742488" y="3990975"/>
          <p14:tracePt t="88585" x="9786938" y="4000500"/>
          <p14:tracePt t="88601" x="9813925" y="4010025"/>
          <p14:tracePt t="88618" x="9831388" y="4017963"/>
          <p14:tracePt t="88635" x="9831388" y="4027488"/>
          <p14:tracePt t="88651" x="9831388" y="4062413"/>
          <p14:tracePt t="88668" x="9759950" y="4197350"/>
          <p14:tracePt t="88685" x="9599613" y="4340225"/>
          <p14:tracePt t="88702" x="9323388" y="4581525"/>
          <p14:tracePt t="88718" x="8367713" y="5108575"/>
          <p14:tracePt t="88736" x="8018463" y="5251450"/>
          <p14:tracePt t="88751" x="7705725" y="5313363"/>
          <p14:tracePt t="88768" x="7394575" y="5303838"/>
          <p14:tracePt t="88786" x="7313613" y="5241925"/>
          <p14:tracePt t="88802" x="7224713" y="5126038"/>
          <p14:tracePt t="88818" x="7143750" y="4902200"/>
          <p14:tracePt t="88835" x="7259638" y="4313238"/>
          <p14:tracePt t="88852" x="7527925" y="3946525"/>
          <p14:tracePt t="88869" x="7804150" y="3687763"/>
          <p14:tracePt t="88885" x="8769350" y="3205163"/>
          <p14:tracePt t="88902" x="9197975" y="3143250"/>
          <p14:tracePt t="88918" x="9439275" y="3143250"/>
          <p14:tracePt t="88935" x="9715500" y="3232150"/>
          <p14:tracePt t="88953" x="9777413" y="3295650"/>
          <p14:tracePt t="88969" x="9848850" y="3438525"/>
          <p14:tracePt t="88985" x="9867900" y="3581400"/>
          <p14:tracePt t="88985" x="9867900" y="3687763"/>
          <p14:tracePt t="89003" x="9848850" y="3786188"/>
          <p14:tracePt t="89019" x="9796463" y="3884613"/>
          <p14:tracePt t="89035" x="9725025" y="3973513"/>
          <p14:tracePt t="89052" x="9501188" y="4143375"/>
          <p14:tracePt t="89068" x="9367838" y="4197350"/>
          <p14:tracePt t="89085" x="9259888" y="4232275"/>
          <p14:tracePt t="89102" x="9109075" y="4259263"/>
          <p14:tracePt t="89119" x="9055100" y="4259263"/>
          <p14:tracePt t="89136" x="9001125" y="4251325"/>
          <p14:tracePt t="89152" x="8966200" y="4214813"/>
          <p14:tracePt t="89170" x="8947150" y="4197350"/>
          <p14:tracePt t="89185" x="8947150" y="4179888"/>
          <p14:tracePt t="89202" x="8939213" y="4170363"/>
          <p14:tracePt t="89218" x="8929688" y="4160838"/>
          <p14:tracePt t="89235" x="8929688" y="4152900"/>
          <p14:tracePt t="89259" x="8939213" y="4152900"/>
          <p14:tracePt t="89512" x="8974138" y="4160838"/>
          <p14:tracePt t="89577" x="9018588" y="4160838"/>
          <p14:tracePt t="89590" x="9109075" y="4160838"/>
          <p14:tracePt t="89603" x="9197975" y="4160838"/>
          <p14:tracePt t="89616" x="9277350" y="4160838"/>
          <p14:tracePt t="89628" x="9358313" y="4160838"/>
          <p14:tracePt t="89641" x="9420225" y="4143375"/>
          <p14:tracePt t="89660" x="9501188" y="4098925"/>
          <p14:tracePt t="89679" x="9528175" y="4089400"/>
          <p14:tracePt t="89692" x="9537700" y="4071938"/>
          <p14:tracePt t="89704" x="9545638" y="4062413"/>
          <p14:tracePt t="89719" x="9563100" y="4044950"/>
          <p14:tracePt t="89735" x="9572625" y="4017963"/>
          <p14:tracePt t="89752" x="9572625" y="3990975"/>
          <p14:tracePt t="89768" x="9582150" y="3911600"/>
          <p14:tracePt t="89785" x="9582150" y="3857625"/>
          <p14:tracePt t="89802" x="9555163" y="3741738"/>
          <p14:tracePt t="89819" x="9537700" y="3705225"/>
          <p14:tracePt t="89835" x="9501188" y="3670300"/>
          <p14:tracePt t="89852" x="9474200" y="3643313"/>
          <p14:tracePt t="89868" x="9402763" y="3598863"/>
          <p14:tracePt t="89885" x="9375775" y="3589338"/>
          <p14:tracePt t="89902" x="9340850" y="3581400"/>
          <p14:tracePt t="89918" x="9313863" y="3581400"/>
          <p14:tracePt t="89935" x="9269413" y="3581400"/>
          <p14:tracePt t="89952" x="9251950" y="3581400"/>
          <p14:tracePt t="89969" x="9232900" y="3581400"/>
          <p14:tracePt t="89985" x="9215438" y="3581400"/>
          <p14:tracePt t="90002" x="9205913" y="3589338"/>
          <p14:tracePt t="90024" x="9197975" y="3589338"/>
          <p14:tracePt t="90039" x="9197975" y="3598863"/>
          <p14:tracePt t="90051" x="9180513" y="3616325"/>
          <p14:tracePt t="90068" x="9170988" y="3633788"/>
          <p14:tracePt t="90085" x="9144000" y="3687763"/>
          <p14:tracePt t="90102" x="9134475" y="3697288"/>
          <p14:tracePt t="90118" x="9126538" y="3714750"/>
          <p14:tracePt t="90135" x="9109075" y="3768725"/>
          <p14:tracePt t="90152" x="9099550" y="3786188"/>
          <p14:tracePt t="90168" x="9090025" y="3813175"/>
          <p14:tracePt t="90185" x="9082088" y="3857625"/>
          <p14:tracePt t="90203" x="9082088" y="3875088"/>
          <p14:tracePt t="90218" x="9082088" y="3902075"/>
          <p14:tracePt t="90235" x="9082088" y="3919538"/>
          <p14:tracePt t="90252" x="9082088" y="3965575"/>
          <p14:tracePt t="90269" x="9082088" y="3973513"/>
          <p14:tracePt t="90285" x="9082088" y="3983038"/>
          <p14:tracePt t="90302" x="9099550" y="4010025"/>
          <p14:tracePt t="90318" x="9109075" y="4017963"/>
          <p14:tracePt t="90342" x="9126538" y="4027488"/>
          <p14:tracePt t="90368" x="9134475" y="4027488"/>
          <p14:tracePt t="90380" x="9144000" y="4027488"/>
          <p14:tracePt t="90400" x="9153525" y="4027488"/>
          <p14:tracePt t="90419" x="9161463" y="4027488"/>
          <p14:tracePt t="90431" x="9170988" y="4027488"/>
          <p14:tracePt t="90444" x="9161463" y="4027488"/>
          <p14:tracePt t="90585" x="9144000" y="4027488"/>
          <p14:tracePt t="90598" x="9117013" y="4027488"/>
          <p14:tracePt t="90616" x="9082088" y="4027488"/>
          <p14:tracePt t="90624" x="9055100" y="4027488"/>
          <p14:tracePt t="90636" x="9018588" y="4027488"/>
          <p14:tracePt t="90652" x="9001125" y="4027488"/>
          <p14:tracePt t="90668" x="8983663" y="4027488"/>
          <p14:tracePt t="90685" x="8956675" y="4037013"/>
          <p14:tracePt t="90702" x="8939213" y="4037013"/>
          <p14:tracePt t="90719" x="8939213" y="4044950"/>
          <p14:tracePt t="90737" x="8929688" y="4044950"/>
          <p14:tracePt t="90776" x="8912225" y="4044950"/>
          <p14:tracePt t="90840" x="8902700" y="4044950"/>
          <p14:tracePt t="90866" x="8885238" y="4044950"/>
          <p14:tracePt t="90878" x="8875713" y="4044950"/>
          <p14:tracePt t="90904" x="8875713" y="4037013"/>
          <p14:tracePt t="90916" x="8875713" y="4027488"/>
          <p14:tracePt t="90931" x="8867775" y="4027488"/>
          <p14:tracePt t="90942" x="8867775" y="4010025"/>
          <p14:tracePt t="90955" x="8867775" y="4000500"/>
          <p14:tracePt t="90969" x="8875713" y="3973513"/>
          <p14:tracePt t="90985" x="8875713" y="3956050"/>
          <p14:tracePt t="91002" x="8894763" y="3919538"/>
          <p14:tracePt t="91019" x="8902700" y="3919538"/>
          <p14:tracePt t="91037" x="8912225" y="3911600"/>
          <p14:tracePt t="91052" x="8912225" y="3902075"/>
          <p14:tracePt t="91068" x="8920163" y="3902075"/>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5013960" cy="1325563"/>
          </a:xfrm>
        </p:spPr>
        <p:txBody>
          <a:bodyPr/>
          <a:lstStyle/>
          <a:p>
            <a:r>
              <a:rPr lang="en-US" dirty="0">
                <a:latin typeface="Times New Roman" panose="02020603050405020304" pitchFamily="18" charset="0"/>
                <a:cs typeface="Times New Roman" panose="02020603050405020304" pitchFamily="18" charset="0"/>
              </a:rPr>
              <a:t>Upper motor neuron sign</a:t>
            </a:r>
          </a:p>
        </p:txBody>
      </p:sp>
      <p:pic>
        <p:nvPicPr>
          <p:cNvPr id="9" name="صورة 3" descr="Babinski2.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43840" y="2133600"/>
            <a:ext cx="518318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750" y="4188507"/>
            <a:ext cx="3849871" cy="2983677"/>
          </a:xfrm>
          <a:prstGeom prst="rect">
            <a:avLst/>
          </a:prstGeom>
        </p:spPr>
      </p:pic>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11</a:t>
            </a:r>
          </a:p>
        </p:txBody>
      </p:sp>
      <p:sp>
        <p:nvSpPr>
          <p:cNvPr id="4" name="Rectangle 3"/>
          <p:cNvSpPr/>
          <p:nvPr/>
        </p:nvSpPr>
        <p:spPr>
          <a:xfrm>
            <a:off x="5880100" y="681434"/>
            <a:ext cx="6096000" cy="3693319"/>
          </a:xfrm>
          <a:prstGeom prst="rect">
            <a:avLst/>
          </a:prstGeom>
        </p:spPr>
        <p:txBody>
          <a:bodyPr>
            <a:spAutoFit/>
          </a:bodyPr>
          <a:lstStyle/>
          <a:p>
            <a:pPr marL="269875" indent="-269875">
              <a:buFont typeface="Wingdings 2" pitchFamily="18" charset="2"/>
              <a:buChar char="õ"/>
              <a:defRPr/>
            </a:pPr>
            <a:r>
              <a:rPr lang="en-US" sz="2400" dirty="0">
                <a:solidFill>
                  <a:srgbClr val="002060"/>
                </a:solidFill>
                <a:latin typeface="Times New Roman" panose="02020603050405020304" pitchFamily="18" charset="0"/>
                <a:cs typeface="Times New Roman" panose="02020603050405020304" pitchFamily="18" charset="0"/>
              </a:rPr>
              <a:t>Lesion in </a:t>
            </a:r>
            <a:r>
              <a:rPr lang="en-US" sz="2400" dirty="0" err="1">
                <a:solidFill>
                  <a:srgbClr val="002060"/>
                </a:solidFill>
                <a:latin typeface="Times New Roman" panose="02020603050405020304" pitchFamily="18" charset="0"/>
                <a:cs typeface="Times New Roman" panose="02020603050405020304" pitchFamily="18" charset="0"/>
              </a:rPr>
              <a:t>corticospinal</a:t>
            </a:r>
            <a:r>
              <a:rPr lang="en-US" sz="2400" dirty="0">
                <a:solidFill>
                  <a:srgbClr val="002060"/>
                </a:solidFill>
                <a:latin typeface="Times New Roman" panose="02020603050405020304" pitchFamily="18" charset="0"/>
                <a:cs typeface="Times New Roman" panose="02020603050405020304" pitchFamily="18" charset="0"/>
              </a:rPr>
              <a:t> tract, </a:t>
            </a:r>
            <a:r>
              <a:rPr lang="en-US" sz="2400" dirty="0">
                <a:solidFill>
                  <a:srgbClr val="002060"/>
                </a:solidFill>
                <a:latin typeface="Times New Roman" panose="02020603050405020304" pitchFamily="18" charset="0"/>
                <a:cs typeface="Times New Roman" panose="02020603050405020304" pitchFamily="18" charset="0"/>
                <a:sym typeface="Symbol"/>
              </a:rPr>
              <a:t>the influence of extrapyramidal tracts on the toes become apparent (dorsiflexion of great toe and fanning out of the other toes)</a:t>
            </a:r>
          </a:p>
          <a:p>
            <a:pPr marL="269875" indent="-269875">
              <a:buFont typeface="Wingdings 2" pitchFamily="18" charset="2"/>
              <a:buChar char="õ"/>
              <a:defRPr/>
            </a:pPr>
            <a:endParaRPr lang="en-US" sz="2400" dirty="0">
              <a:solidFill>
                <a:srgbClr val="002060"/>
              </a:solidFill>
              <a:latin typeface="Times New Roman" panose="02020603050405020304" pitchFamily="18" charset="0"/>
              <a:cs typeface="Times New Roman" panose="02020603050405020304" pitchFamily="18" charset="0"/>
              <a:sym typeface="Symbol"/>
            </a:endParaRPr>
          </a:p>
          <a:p>
            <a:pPr marL="539750" indent="-269875">
              <a:buFont typeface="Wingdings 2" pitchFamily="18" charset="2"/>
              <a:buChar char="E"/>
              <a:defRPr/>
            </a:pPr>
            <a:r>
              <a:rPr lang="en-US" sz="2400" dirty="0">
                <a:solidFill>
                  <a:srgbClr val="002060"/>
                </a:solidFill>
                <a:latin typeface="Times New Roman" panose="02020603050405020304" pitchFamily="18" charset="0"/>
                <a:cs typeface="Times New Roman" panose="02020603050405020304" pitchFamily="18" charset="0"/>
                <a:sym typeface="Symbol"/>
              </a:rPr>
              <a:t>Normally Babinski sign is positive in infants (pyramidal tract becomes fully developed and myelination is completed only after the child starts walking</a:t>
            </a:r>
            <a:endParaRPr lang="en-AU" sz="24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7056120" y="2133600"/>
            <a:ext cx="184731" cy="369332"/>
          </a:xfrm>
          <a:prstGeom prst="rect">
            <a:avLst/>
          </a:prstGeom>
          <a:noFill/>
        </p:spPr>
        <p:txBody>
          <a:bodyPr wrap="none" rtlCol="0">
            <a:spAutoFit/>
          </a:bodyPr>
          <a:lstStyle/>
          <a:p>
            <a:endParaRPr lang="en-US" dirty="0"/>
          </a:p>
        </p:txBody>
      </p:sp>
      <p:sp>
        <p:nvSpPr>
          <p:cNvPr id="10"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2352636336"/>
      </p:ext>
    </p:extLst>
  </p:cSld>
  <p:clrMapOvr>
    <a:masterClrMapping/>
  </p:clrMapOvr>
  <mc:AlternateContent xmlns:mc="http://schemas.openxmlformats.org/markup-compatibility/2006" xmlns:p14="http://schemas.microsoft.com/office/powerpoint/2010/main">
    <mc:Choice Requires="p14">
      <p:transition spd="slow" p14:dur="2000" advTm="348170"/>
    </mc:Choice>
    <mc:Fallback xmlns="">
      <p:transition spd="slow" advTm="3481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70260" x="8875713" y="3911600"/>
          <p14:tracePt t="71089" x="8804275" y="3956050"/>
          <p14:tracePt t="71105" x="8670925" y="4037013"/>
          <p14:tracePt t="71116" x="8447088" y="4179888"/>
          <p14:tracePt t="71127" x="8215313" y="4330700"/>
          <p14:tracePt t="71141" x="7974013" y="4473575"/>
          <p14:tracePt t="71154" x="7732713" y="4608513"/>
          <p14:tracePt t="71166" x="7473950" y="4751388"/>
          <p14:tracePt t="71180" x="7197725" y="4875213"/>
          <p14:tracePt t="71196" x="6919913" y="4991100"/>
          <p14:tracePt t="71213" x="6340475" y="5160963"/>
          <p14:tracePt t="71230" x="6054725" y="5205413"/>
          <p14:tracePt t="71246" x="5875338" y="5232400"/>
          <p14:tracePt t="71263" x="5661025" y="5241925"/>
          <p14:tracePt t="71281" x="5572125" y="5232400"/>
          <p14:tracePt t="71296" x="5537200" y="5205413"/>
          <p14:tracePt t="71313" x="5500688" y="5187950"/>
          <p14:tracePt t="71329" x="5446713" y="5108575"/>
          <p14:tracePt t="71346" x="5419725" y="5054600"/>
          <p14:tracePt t="71364" x="5375275" y="4973638"/>
          <p14:tracePt t="71383" x="5367338" y="4938713"/>
          <p14:tracePt t="71396" x="5357813" y="4919663"/>
          <p14:tracePt t="71413" x="5348288" y="4919663"/>
          <p14:tracePt t="71429" x="5348288" y="4902200"/>
          <p14:tracePt t="71446" x="5322888" y="4902200"/>
          <p14:tracePt t="71727" x="5268913" y="4902200"/>
          <p14:tracePt t="71740" x="5160963" y="4902200"/>
          <p14:tracePt t="71754" x="5045075" y="4902200"/>
          <p14:tracePt t="71766" x="4938713" y="4902200"/>
          <p14:tracePt t="71784" x="4840288" y="4919663"/>
          <p14:tracePt t="71796" x="4776788" y="4938713"/>
          <p14:tracePt t="71813" x="4687888" y="4973638"/>
          <p14:tracePt t="71831" x="4670425" y="4983163"/>
          <p14:tracePt t="71846" x="4652963" y="5000625"/>
          <p14:tracePt t="71863" x="4643438" y="5018088"/>
          <p14:tracePt t="71879" x="4608513" y="5037138"/>
          <p14:tracePt t="71896" x="4562475" y="5081588"/>
          <p14:tracePt t="71913" x="4562475" y="5099050"/>
          <p14:tracePt t="71929" x="4537075" y="5126038"/>
          <p14:tracePt t="71946" x="4527550" y="5126038"/>
          <p14:tracePt t="71970" x="4527550" y="5133975"/>
          <p14:tracePt t="72874" x="4510088" y="5133975"/>
          <p14:tracePt t="72889" x="4491038" y="5133975"/>
          <p14:tracePt t="72902" x="4465638" y="5133975"/>
          <p14:tracePt t="72913" x="4429125" y="5126038"/>
          <p14:tracePt t="72927" x="4367213" y="5116513"/>
          <p14:tracePt t="72944" x="4295775" y="5116513"/>
          <p14:tracePt t="72953" x="4224338" y="5116513"/>
          <p14:tracePt t="72966" x="4143375" y="5116513"/>
          <p14:tracePt t="72980" x="4071938" y="5116513"/>
          <p14:tracePt t="72996" x="4010025" y="5116513"/>
          <p14:tracePt t="73013" x="3911600" y="5108575"/>
          <p14:tracePt t="73031" x="3875088" y="5099050"/>
          <p14:tracePt t="73048" x="3795713" y="5072063"/>
          <p14:tracePt t="73068" x="3776663" y="5062538"/>
          <p14:tracePt t="73080" x="3751263" y="5037138"/>
          <p14:tracePt t="73096" x="3732213" y="5010150"/>
          <p14:tracePt t="73113" x="3714750" y="4983163"/>
          <p14:tracePt t="73130" x="3714750" y="4929188"/>
          <p14:tracePt t="73146" x="3705225" y="4884738"/>
          <p14:tracePt t="73163" x="3732213" y="4741863"/>
          <p14:tracePt t="73179" x="3786188" y="4633913"/>
          <p14:tracePt t="73196" x="3822700" y="4572000"/>
          <p14:tracePt t="73213" x="3857625" y="4518025"/>
          <p14:tracePt t="73229" x="3919538" y="4465638"/>
          <p14:tracePt t="73247" x="3938588" y="4446588"/>
          <p14:tracePt t="73264" x="3965575" y="4438650"/>
          <p14:tracePt t="73279" x="3983038" y="4429125"/>
          <p14:tracePt t="73296" x="3990975" y="4429125"/>
          <p14:tracePt t="73313" x="4000500" y="4419600"/>
          <p14:tracePt t="73330" x="4010025" y="4419600"/>
          <p14:tracePt t="73346" x="4017963" y="4419600"/>
          <p14:tracePt t="73451" x="4027488" y="4419600"/>
          <p14:tracePt t="75102" x="4010025" y="4419600"/>
          <p14:tracePt t="75390" x="3965575" y="4419600"/>
          <p14:tracePt t="75403" x="3902075" y="4402138"/>
          <p14:tracePt t="75416" x="3822700" y="4384675"/>
          <p14:tracePt t="75427" x="3751263" y="4357688"/>
          <p14:tracePt t="75440" x="3660775" y="4330700"/>
          <p14:tracePt t="75453" x="3589338" y="4303713"/>
          <p14:tracePt t="75466" x="3527425" y="4276725"/>
          <p14:tracePt t="75481" x="3500438" y="4268788"/>
          <p14:tracePt t="75496" x="3473450" y="4251325"/>
          <p14:tracePt t="75513" x="3455988" y="4232275"/>
          <p14:tracePt t="75531" x="3455988" y="4224338"/>
          <p14:tracePt t="75546" x="3455988" y="4214813"/>
          <p14:tracePt t="75563" x="3455988" y="4205288"/>
          <p14:tracePt t="75580" x="3465513" y="4197350"/>
          <p14:tracePt t="75596" x="3473450" y="4187825"/>
          <p14:tracePt t="75613" x="3500438" y="4179888"/>
          <p14:tracePt t="75630" x="3527425" y="4179888"/>
          <p14:tracePt t="75647" x="3536950" y="4179888"/>
          <p14:tracePt t="75663" x="3554413" y="4179888"/>
          <p14:tracePt t="75680" x="3608388" y="4179888"/>
          <p14:tracePt t="75697" x="3643313" y="4179888"/>
          <p14:tracePt t="75713" x="3705225" y="4179888"/>
          <p14:tracePt t="75730" x="3803650" y="4205288"/>
          <p14:tracePt t="75747" x="3840163" y="4214813"/>
          <p14:tracePt t="75763" x="3867150" y="4224338"/>
          <p14:tracePt t="75780" x="3875088" y="4232275"/>
          <p14:tracePt t="75796" x="3884613" y="4241800"/>
          <p14:tracePt t="75813" x="3884613" y="4251325"/>
          <p14:tracePt t="75829" x="3894138" y="4251325"/>
          <p14:tracePt t="75846" x="3894138" y="4259263"/>
          <p14:tracePt t="75938" x="3894138" y="4268788"/>
          <p14:tracePt t="76308" x="3894138" y="4276725"/>
          <p14:tracePt t="76334" x="3884613" y="4286250"/>
          <p14:tracePt t="76359" x="3884613" y="4295775"/>
          <p14:tracePt t="76372" x="3875088" y="4303713"/>
          <p14:tracePt t="76384" x="3867150" y="4313238"/>
          <p14:tracePt t="76398" x="3867150" y="4322763"/>
          <p14:tracePt t="76429" x="3867150" y="4330700"/>
          <p14:tracePt t="76449" x="3857625" y="4340225"/>
          <p14:tracePt t="76486" x="3848100" y="4340225"/>
          <p14:tracePt t="76679" x="3848100" y="4330700"/>
          <p14:tracePt t="76781" x="3848100" y="4322763"/>
          <p14:tracePt t="76793" x="3848100" y="4313238"/>
          <p14:tracePt t="76831" x="3848100" y="4303713"/>
          <p14:tracePt t="76895" x="3848100" y="4295775"/>
          <p14:tracePt t="76934" x="3848100" y="4276725"/>
          <p14:tracePt t="76971" x="3848100" y="4268788"/>
          <p14:tracePt t="76997" x="3848100" y="4259263"/>
          <p14:tracePt t="77010" x="3848100" y="4251325"/>
          <p14:tracePt t="77023" x="3857625" y="4241800"/>
          <p14:tracePt t="77035" x="3867150" y="4232275"/>
          <p14:tracePt t="77075" x="3867150" y="4224338"/>
          <p14:tracePt t="77112" x="3875088" y="4224338"/>
          <p14:tracePt t="77189" x="3875088" y="4214813"/>
          <p14:tracePt t="77202" x="3884613" y="4214813"/>
          <p14:tracePt t="77214" x="3894138" y="4205288"/>
          <p14:tracePt t="77228" x="3902075" y="4197350"/>
          <p14:tracePt t="77253" x="3911600" y="4197350"/>
          <p14:tracePt t="77279" x="3919538" y="4187825"/>
          <p14:tracePt t="77318" x="3929063" y="4187825"/>
          <p14:tracePt t="77343" x="3938588" y="4187825"/>
          <p14:tracePt t="77407" x="3946525" y="4187825"/>
          <p14:tracePt t="77458" x="3965575" y="4187825"/>
          <p14:tracePt t="77486" x="3973513" y="4179888"/>
          <p14:tracePt t="77497" x="3983038" y="4179888"/>
          <p14:tracePt t="77508" x="3990975" y="4170363"/>
          <p14:tracePt t="77521" x="4000500" y="4170363"/>
          <p14:tracePt t="77533" x="4010025" y="4170363"/>
          <p14:tracePt t="77547" x="4027488" y="4170363"/>
          <p14:tracePt t="77573" x="4037013" y="4160838"/>
          <p14:tracePt t="77591" x="4089400" y="4152900"/>
          <p14:tracePt t="77610" x="4108450" y="4152900"/>
          <p14:tracePt t="77622" x="4116388" y="4143375"/>
          <p14:tracePt t="77636" x="4133850" y="4133850"/>
          <p14:tracePt t="77649" x="4160838" y="4133850"/>
          <p14:tracePt t="77664" x="4170363" y="4125913"/>
          <p14:tracePt t="77681" x="4187825" y="4125913"/>
          <p14:tracePt t="77697" x="4214813" y="4125913"/>
          <p14:tracePt t="77714" x="4232275" y="4125913"/>
          <p14:tracePt t="77731" x="4241800" y="4125913"/>
          <p14:tracePt t="77747" x="4276725" y="4116388"/>
          <p14:tracePt t="77764" x="4295775" y="4108450"/>
          <p14:tracePt t="77780" x="4313238" y="4108450"/>
          <p14:tracePt t="77797" x="4357688" y="4098925"/>
          <p14:tracePt t="77816" x="4375150" y="4098925"/>
          <p14:tracePt t="77831" x="4394200" y="4098925"/>
          <p14:tracePt t="77847" x="4411663" y="4098925"/>
          <p14:tracePt t="77864" x="4438650" y="4098925"/>
          <p14:tracePt t="77881" x="4456113" y="4089400"/>
          <p14:tracePt t="77897" x="4473575" y="4089400"/>
          <p14:tracePt t="77914" x="4510088" y="4081463"/>
          <p14:tracePt t="77931" x="4518025" y="4081463"/>
          <p14:tracePt t="77947" x="4537075" y="4071938"/>
          <p14:tracePt t="77964" x="4562475" y="4071938"/>
          <p14:tracePt t="77981" x="4572000" y="4062413"/>
          <p14:tracePt t="77997" x="4598988" y="4054475"/>
          <p14:tracePt t="78014" x="4616450" y="4044950"/>
          <p14:tracePt t="78032" x="4643438" y="4037013"/>
          <p14:tracePt t="78048" x="4660900" y="4027488"/>
          <p14:tracePt t="78064" x="4670425" y="4017963"/>
          <p14:tracePt t="78081" x="4705350" y="3990975"/>
          <p14:tracePt t="78098" x="4714875" y="3983038"/>
          <p14:tracePt t="78114" x="4741863" y="3956050"/>
          <p14:tracePt t="78131" x="4768850" y="3929063"/>
          <p14:tracePt t="78148" x="4776788" y="3919538"/>
          <p14:tracePt t="78164" x="4786313" y="3911600"/>
          <p14:tracePt t="78181" x="4803775" y="3894138"/>
          <p14:tracePt t="78199" x="4803775" y="3884613"/>
          <p14:tracePt t="78237" x="4795838" y="3894138"/>
          <p14:tracePt t="78542" x="4768850" y="3919538"/>
          <p14:tracePt t="78554" x="4724400" y="3956050"/>
          <p14:tracePt t="78568" x="4679950" y="4000500"/>
          <p14:tracePt t="78579" x="4625975" y="4044950"/>
          <p14:tracePt t="78594" x="4554538" y="4108450"/>
          <p14:tracePt t="78607" x="4473575" y="4152900"/>
          <p14:tracePt t="78618" x="4384675" y="4224338"/>
          <p14:tracePt t="78631" x="4313238" y="4268788"/>
          <p14:tracePt t="78646" x="4224338" y="4330700"/>
          <p14:tracePt t="78663" x="4143375" y="4375150"/>
          <p14:tracePt t="78680" x="4027488" y="4446588"/>
          <p14:tracePt t="78697" x="3983038" y="4473575"/>
          <p14:tracePt t="78713" x="3956050" y="4483100"/>
          <p14:tracePt t="78730" x="3946525" y="4491038"/>
          <p14:tracePt t="78746" x="3929063" y="4491038"/>
          <p14:tracePt t="78763" x="3929063" y="4500563"/>
          <p14:tracePt t="78780" x="3919538" y="4500563"/>
          <p14:tracePt t="78797" x="3938588" y="4473575"/>
          <p14:tracePt t="79141" x="3956050" y="4429125"/>
          <p14:tracePt t="79153" x="3973513" y="4402138"/>
          <p14:tracePt t="79172" x="3983038" y="4367213"/>
          <p14:tracePt t="79178" x="3990975" y="4348163"/>
          <p14:tracePt t="79191" x="3990975" y="4330700"/>
          <p14:tracePt t="79218" x="3990975" y="4322763"/>
          <p14:tracePt t="79273" x="3990975" y="4313238"/>
          <p14:tracePt t="79294" x="3990975" y="4303713"/>
          <p14:tracePt t="79308" x="3965575" y="4295775"/>
          <p14:tracePt t="79320" x="3956050" y="4286250"/>
          <p14:tracePt t="79333" x="3938588" y="4276725"/>
          <p14:tracePt t="79347" x="3919538" y="4268788"/>
          <p14:tracePt t="79363" x="3911600" y="4268788"/>
          <p14:tracePt t="79380" x="3894138" y="4268788"/>
          <p14:tracePt t="79397" x="3875088" y="4268788"/>
          <p14:tracePt t="79413" x="3867150" y="4268788"/>
          <p14:tracePt t="79430" x="3840163" y="4268788"/>
          <p14:tracePt t="79447" x="3830638" y="4276725"/>
          <p14:tracePt t="79463" x="3822700" y="4276725"/>
          <p14:tracePt t="79480" x="3803650" y="4295775"/>
          <p14:tracePt t="79497" x="3776663" y="4322763"/>
          <p14:tracePt t="79513" x="3768725" y="4330700"/>
          <p14:tracePt t="79530" x="3751263" y="4340225"/>
          <p14:tracePt t="79546" x="3741738" y="4348163"/>
          <p14:tracePt t="79564" x="3741738" y="4357688"/>
          <p14:tracePt t="79580" x="3732213" y="4367213"/>
          <p14:tracePt t="79613" x="3732213" y="4384675"/>
          <p14:tracePt t="79625" x="3724275" y="4402138"/>
          <p14:tracePt t="79639" x="3724275" y="4429125"/>
          <p14:tracePt t="79651" x="3724275" y="4456113"/>
          <p14:tracePt t="79664" x="3724275" y="4473575"/>
          <p14:tracePt t="79681" x="3724275" y="4491038"/>
          <p14:tracePt t="79697" x="3741738" y="4510088"/>
          <p14:tracePt t="79716" x="3751263" y="4518025"/>
          <p14:tracePt t="79731" x="3759200" y="4537075"/>
          <p14:tracePt t="79747" x="3776663" y="4537075"/>
          <p14:tracePt t="79764" x="3813175" y="4545013"/>
          <p14:tracePt t="79781" x="3830638" y="4545013"/>
          <p14:tracePt t="79797" x="3848100" y="4545013"/>
          <p14:tracePt t="79814" x="3884613" y="4545013"/>
          <p14:tracePt t="79831" x="3894138" y="4527550"/>
          <p14:tracePt t="79847" x="3911600" y="4518025"/>
          <p14:tracePt t="79864" x="3919538" y="4491038"/>
          <p14:tracePt t="79882" x="3919538" y="4483100"/>
          <p14:tracePt t="79897" x="3919538" y="4465638"/>
          <p14:tracePt t="79914" x="3919538" y="4456113"/>
          <p14:tracePt t="79931" x="3919538" y="4438650"/>
          <p14:tracePt t="79947" x="3911600" y="4429125"/>
          <p14:tracePt t="79970" x="3902075" y="4419600"/>
          <p14:tracePt t="79983" x="3884613" y="4419600"/>
          <p14:tracePt t="79998" x="3867150" y="4411663"/>
          <p14:tracePt t="80015" x="3848100" y="4411663"/>
          <p14:tracePt t="80034" x="3840163" y="4411663"/>
          <p14:tracePt t="80085" x="3840163" y="4419600"/>
          <p14:tracePt t="80162" x="3840163" y="4429125"/>
          <p14:tracePt t="80201" x="3830638" y="4438650"/>
          <p14:tracePt t="80212" x="3830638" y="4446588"/>
          <p14:tracePt t="80227" x="3830638" y="4465638"/>
          <p14:tracePt t="80239" x="3830638" y="4473575"/>
          <p14:tracePt t="80251" x="3830638" y="4483100"/>
          <p14:tracePt t="80277" x="3830638" y="4491038"/>
          <p14:tracePt t="82919" x="3830638" y="4473575"/>
          <p14:tracePt t="83619" x="3830638" y="4456113"/>
          <p14:tracePt t="83631" x="3830638" y="4429125"/>
          <p14:tracePt t="83645" x="3830638" y="4394200"/>
          <p14:tracePt t="83659" x="3840163" y="4348163"/>
          <p14:tracePt t="83670" x="3848100" y="4322763"/>
          <p14:tracePt t="83682" x="3848100" y="4295775"/>
          <p14:tracePt t="83702" x="3848100" y="4205288"/>
          <p14:tracePt t="83722" x="3848100" y="4179888"/>
          <p14:tracePt t="83734" x="3848100" y="4152900"/>
          <p14:tracePt t="83747" x="3848100" y="4143375"/>
          <p14:tracePt t="83764" x="3848100" y="4133850"/>
          <p14:tracePt t="83780" x="3848100" y="4125913"/>
          <p14:tracePt t="83797" x="3840163" y="4125913"/>
          <p14:tracePt t="83860" x="3830638" y="4125913"/>
          <p14:tracePt t="83874" x="3813175" y="4143375"/>
          <p14:tracePt t="83899" x="3803650" y="4152900"/>
          <p14:tracePt t="83916" x="3795713" y="4170363"/>
          <p14:tracePt t="83925" x="3786188" y="4187825"/>
          <p14:tracePt t="83951" x="3776663" y="4205288"/>
          <p14:tracePt t="83964" x="3776663" y="4214813"/>
          <p14:tracePt t="83975" x="3768725" y="4232275"/>
          <p14:tracePt t="83988" x="3768725" y="4251325"/>
          <p14:tracePt t="84002" x="3759200" y="4259263"/>
          <p14:tracePt t="84020" x="3759200" y="4276725"/>
          <p14:tracePt t="84038" x="3759200" y="4286250"/>
          <p14:tracePt t="84051" x="3759200" y="4295775"/>
          <p14:tracePt t="84079" x="3759200" y="4313238"/>
          <p14:tracePt t="84104" x="3759200" y="4330700"/>
          <p14:tracePt t="84117" x="3768725" y="4348163"/>
          <p14:tracePt t="84129" x="3768725" y="4357688"/>
          <p14:tracePt t="84142" x="3786188" y="4384675"/>
          <p14:tracePt t="84155" x="3786188" y="4394200"/>
          <p14:tracePt t="84180" x="3795713" y="4402138"/>
          <p14:tracePt t="84205" x="3803650" y="4429125"/>
          <p14:tracePt t="84461" x="3803650" y="4438650"/>
          <p14:tracePt t="84474" x="3803650" y="4446588"/>
          <p14:tracePt t="84487" x="3813175" y="4465638"/>
          <p14:tracePt t="84500" x="3813175" y="4483100"/>
          <p14:tracePt t="84514" x="3822700" y="4491038"/>
          <p14:tracePt t="84531" x="3822700" y="4500563"/>
          <p14:tracePt t="84548" x="3822700" y="4510088"/>
          <p14:tracePt t="84565" x="3822700" y="4518025"/>
          <p14:tracePt t="84588" x="3822700" y="4510088"/>
          <p14:tracePt t="84760" x="3822700" y="4491038"/>
          <p14:tracePt t="84781" x="3822700" y="4483100"/>
          <p14:tracePt t="84793" x="3822700" y="4473575"/>
          <p14:tracePt t="84806" x="3822700" y="4465638"/>
          <p14:tracePt t="84822" x="3822700" y="4446588"/>
          <p14:tracePt t="84832" x="3822700" y="4438650"/>
          <p14:tracePt t="84848" x="3822700" y="4429125"/>
          <p14:tracePt t="84864" x="3822700" y="4411663"/>
          <p14:tracePt t="84882" x="3822700" y="4402138"/>
          <p14:tracePt t="84898" x="3822700" y="4394200"/>
          <p14:tracePt t="84920" x="3822700" y="4384675"/>
          <p14:tracePt t="84934" x="3822700" y="4375150"/>
          <p14:tracePt t="84984" x="3822700" y="4367213"/>
          <p14:tracePt t="85010" x="3822700" y="4348163"/>
          <p14:tracePt t="85035" x="3822700" y="4330700"/>
          <p14:tracePt t="85048" x="3830638" y="4322763"/>
          <p14:tracePt t="85061" x="3830638" y="4313238"/>
          <p14:tracePt t="85087" x="3840163" y="4303713"/>
          <p14:tracePt t="85099" x="3840163" y="4295775"/>
          <p14:tracePt t="85181" x="3848100" y="4295775"/>
          <p14:tracePt t="88010" x="3857625" y="4286250"/>
          <p14:tracePt t="88877" x="3875088" y="4276725"/>
          <p14:tracePt t="88926" x="3875088" y="4268788"/>
          <p14:tracePt t="88939" x="3884613" y="4268788"/>
          <p14:tracePt t="88952" x="3894138" y="4259263"/>
          <p14:tracePt t="88982" x="3902075" y="4259263"/>
          <p14:tracePt t="88990" x="3911600" y="4259263"/>
          <p14:tracePt t="89027" x="3919538" y="4251325"/>
          <p14:tracePt t="89206" x="3919538" y="4241800"/>
          <p14:tracePt t="89219" x="3929063" y="4241800"/>
          <p14:tracePt t="89232" x="3938588" y="4232275"/>
          <p14:tracePt t="89245" x="3938588" y="4224338"/>
          <p14:tracePt t="89283" x="3929063" y="4224338"/>
          <p14:tracePt t="89385" x="3919538" y="4224338"/>
          <p14:tracePt t="89411" x="3911600" y="4224338"/>
          <p14:tracePt t="89424" x="3902075" y="4224338"/>
          <p14:tracePt t="89449" x="3894138" y="4232275"/>
          <p14:tracePt t="89474" x="3894138" y="4241800"/>
          <p14:tracePt t="89488" x="3884613" y="4251325"/>
          <p14:tracePt t="89507" x="3875088" y="4268788"/>
          <p14:tracePt t="89525" x="3875088" y="4276725"/>
          <p14:tracePt t="89564" x="3867150" y="4276725"/>
          <p14:tracePt t="89576" x="3867150" y="4286250"/>
          <p14:tracePt t="89618" x="3867150" y="4295775"/>
          <p14:tracePt t="89654" x="3857625" y="4295775"/>
          <p14:tracePt t="89742" x="3857625" y="4286250"/>
          <p14:tracePt t="89909" x="3857625" y="4276725"/>
          <p14:tracePt t="89934" x="3857625" y="4268788"/>
          <p14:tracePt t="89959" x="3857625" y="4259263"/>
          <p14:tracePt t="89973" x="3857625" y="4251325"/>
          <p14:tracePt t="89985" x="3857625" y="4241800"/>
          <p14:tracePt t="89998" x="3857625" y="4224338"/>
          <p14:tracePt t="90023" x="3857625" y="4214813"/>
          <p14:tracePt t="90049" x="3857625" y="4205288"/>
          <p14:tracePt t="90074" x="3867150" y="4197350"/>
          <p14:tracePt t="90087" x="3875088" y="4187825"/>
          <p14:tracePt t="90102" x="3894138" y="4179888"/>
          <p14:tracePt t="90112" x="3902075" y="4170363"/>
          <p14:tracePt t="90124" x="3911600" y="4160838"/>
          <p14:tracePt t="90142" x="3919538" y="4152900"/>
          <p14:tracePt t="90163" x="3929063" y="4152900"/>
          <p14:tracePt t="90176" x="3938588" y="4143375"/>
          <p14:tracePt t="90189" x="3946525" y="4133850"/>
          <p14:tracePt t="90213" x="3965575" y="4125913"/>
          <p14:tracePt t="90227" x="3983038" y="4116388"/>
          <p14:tracePt t="90254" x="3983038" y="4108450"/>
          <p14:tracePt t="90265" x="3990975" y="4108450"/>
          <p14:tracePt t="90278" x="4000500" y="4108450"/>
          <p14:tracePt t="90303" x="4010025" y="4108450"/>
          <p14:tracePt t="90317" x="4017963" y="4098925"/>
          <p14:tracePt t="90329" x="4037013" y="4098925"/>
          <p14:tracePt t="90342" x="4044950" y="4098925"/>
          <p14:tracePt t="90358" x="4054475" y="4098925"/>
          <p14:tracePt t="90367" x="4071938" y="4098925"/>
          <p14:tracePt t="90381" x="4081463" y="4089400"/>
          <p14:tracePt t="90398" x="4089400" y="4081463"/>
          <p14:tracePt t="90416" x="4116388" y="4071938"/>
          <p14:tracePt t="90432" x="4125913" y="4071938"/>
          <p14:tracePt t="90448" x="4143375" y="4071938"/>
          <p14:tracePt t="90464" x="4160838" y="4071938"/>
          <p14:tracePt t="90482" x="4179888" y="4071938"/>
          <p14:tracePt t="90498" x="4197350" y="4071938"/>
          <p14:tracePt t="90515" x="4214813" y="4062413"/>
          <p14:tracePt t="90532" x="4232275" y="4062413"/>
          <p14:tracePt t="90549" x="4251325" y="4062413"/>
          <p14:tracePt t="90565" x="4276725" y="4062413"/>
          <p14:tracePt t="90583" x="4295775" y="4062413"/>
          <p14:tracePt t="90598" x="4313238" y="4062413"/>
          <p14:tracePt t="90614" x="4322763" y="4062413"/>
          <p14:tracePt t="90631" x="4340225" y="4062413"/>
          <p14:tracePt t="90648" x="4348163" y="4062413"/>
          <p14:tracePt t="90665" x="4357688" y="4062413"/>
          <p14:tracePt t="90681" x="4367213" y="4062413"/>
          <p14:tracePt t="90698" x="4394200" y="4062413"/>
          <p14:tracePt t="90715" x="4402138" y="4054475"/>
          <p14:tracePt t="90738" x="4419600" y="4054475"/>
          <p14:tracePt t="90750" x="4429125" y="4054475"/>
          <p14:tracePt t="90779" x="4438650" y="4054475"/>
          <p14:tracePt t="90790" x="4446588" y="4054475"/>
          <p14:tracePt t="90800" x="4465638" y="4044950"/>
          <p14:tracePt t="90815" x="4473575" y="4037013"/>
          <p14:tracePt t="90831" x="4491038" y="4037013"/>
          <p14:tracePt t="90848" x="4537075" y="4027488"/>
          <p14:tracePt t="90865" x="4554538" y="4017963"/>
          <p14:tracePt t="90884" x="4598988" y="4010025"/>
          <p14:tracePt t="90903" x="4616450" y="4000500"/>
          <p14:tracePt t="90915" x="4633913" y="3990975"/>
          <p14:tracePt t="90931" x="4652963" y="3983038"/>
          <p14:tracePt t="90948" x="4670425" y="3973513"/>
          <p14:tracePt t="90965" x="4679950" y="3965575"/>
          <p14:tracePt t="90981" x="4687888" y="3956050"/>
          <p14:tracePt t="90998" x="4705350" y="3938588"/>
          <p14:tracePt t="91014" x="4714875" y="3929063"/>
          <p14:tracePt t="91031" x="4724400" y="3919538"/>
          <p14:tracePt t="91058" x="4724400" y="3911600"/>
          <p14:tracePt t="91068" x="4732338" y="3902075"/>
          <p14:tracePt t="91108" x="4732338" y="3884613"/>
          <p14:tracePt t="91120" x="4751388" y="3867150"/>
          <p14:tracePt t="91133" x="4759325" y="3848100"/>
          <p14:tracePt t="91145" x="4786313" y="3813175"/>
          <p14:tracePt t="91158" x="4795838" y="3795713"/>
          <p14:tracePt t="91170" x="4813300" y="3776663"/>
          <p14:tracePt t="91184" x="4822825" y="3759200"/>
          <p14:tracePt t="91202" x="4857750" y="3697288"/>
          <p14:tracePt t="91222" x="4875213" y="3670300"/>
          <p14:tracePt t="91234" x="4875213" y="3652838"/>
          <p14:tracePt t="91249" x="4894263" y="3625850"/>
          <p14:tracePt t="91264" x="4902200" y="3616325"/>
          <p14:tracePt t="91281" x="4902200" y="3608388"/>
          <p14:tracePt t="91298" x="4902200" y="3598863"/>
          <p14:tracePt t="91315" x="4911725" y="3589338"/>
          <p14:tracePt t="91331" x="4911725" y="3581400"/>
          <p14:tracePt t="96605" x="4902200" y="3589338"/>
          <p14:tracePt t="96912" x="4875213" y="3608388"/>
          <p14:tracePt t="96923" x="4830763" y="3652838"/>
          <p14:tracePt t="96937" x="4759325" y="3697288"/>
          <p14:tracePt t="96949" x="4679950" y="3759200"/>
          <p14:tracePt t="96965" x="4581525" y="3830638"/>
          <p14:tracePt t="96981" x="4465638" y="3965575"/>
          <p14:tracePt t="96998" x="4125913" y="4340225"/>
          <p14:tracePt t="97015" x="4062413" y="4419600"/>
          <p14:tracePt t="97032" x="4017963" y="4483100"/>
          <p14:tracePt t="97049" x="3965575" y="4562475"/>
          <p14:tracePt t="97065" x="3929063" y="4581525"/>
          <p14:tracePt t="97081" x="3919538" y="4598988"/>
          <p14:tracePt t="97098" x="3894138" y="4633913"/>
          <p14:tracePt t="97116" x="3884613" y="4643438"/>
          <p14:tracePt t="97131" x="3875088" y="4643438"/>
          <p14:tracePt t="97153" x="3867150" y="4652963"/>
          <p14:tracePt t="97166" x="3857625" y="4652963"/>
          <p14:tracePt t="97191" x="3848100" y="4652963"/>
          <p14:tracePt t="97217" x="3840163" y="4660900"/>
          <p14:tracePt t="97229" x="3822700" y="4660900"/>
          <p14:tracePt t="97242" x="3795713" y="4670425"/>
          <p14:tracePt t="97255" x="3776663" y="4670425"/>
          <p14:tracePt t="97267" x="3759200" y="4670425"/>
          <p14:tracePt t="97282" x="3741738" y="4670425"/>
          <p14:tracePt t="97298" x="3724275" y="4670425"/>
          <p14:tracePt t="97315" x="3714750" y="4670425"/>
          <p14:tracePt t="97344" x="3714750" y="4660900"/>
          <p14:tracePt t="97384" x="3714750" y="4652963"/>
          <p14:tracePt t="97394" x="3714750" y="4625975"/>
          <p14:tracePt t="97413" x="3714750" y="4598988"/>
          <p14:tracePt t="97420" x="3714750" y="4572000"/>
          <p14:tracePt t="97433" x="3714750" y="4545013"/>
          <p14:tracePt t="97448" x="3714750" y="4510088"/>
          <p14:tracePt t="97465" x="3724275" y="4483100"/>
          <p14:tracePt t="97481" x="3724275" y="4446588"/>
          <p14:tracePt t="97499" x="3732213" y="4429125"/>
          <p14:tracePt t="97515" x="3732213" y="4411663"/>
          <p14:tracePt t="97532" x="3741738" y="4394200"/>
          <p14:tracePt t="97549" x="3759200" y="4367213"/>
          <p14:tracePt t="97565" x="3768725" y="4357688"/>
          <p14:tracePt t="97581" x="3768725" y="4348163"/>
          <p14:tracePt t="97599" x="3776663" y="4340225"/>
          <p14:tracePt t="97615" x="3776663" y="4330700"/>
          <p14:tracePt t="97649" x="3786188" y="4330700"/>
          <p14:tracePt t="97689" x="3795713" y="4322763"/>
          <p14:tracePt t="97733" x="3803650" y="4303713"/>
          <p14:tracePt t="97765" x="3813175" y="4295775"/>
          <p14:tracePt t="97778" x="3830638" y="4276725"/>
          <p14:tracePt t="97790" x="3840163" y="4276725"/>
          <p14:tracePt t="97804" x="3848100" y="4259263"/>
          <p14:tracePt t="97816" x="3867150" y="4241800"/>
          <p14:tracePt t="97831" x="3867150" y="4232275"/>
          <p14:tracePt t="97848" x="3884613" y="4224338"/>
          <p14:tracePt t="97865" x="3911600" y="4205288"/>
          <p14:tracePt t="97882" x="3929063" y="4197350"/>
          <p14:tracePt t="97898" x="3938588" y="4187825"/>
          <p14:tracePt t="97915" x="3983038" y="4170363"/>
          <p14:tracePt t="97932" x="4000500" y="4160838"/>
          <p14:tracePt t="97948" x="4017963" y="4152900"/>
          <p14:tracePt t="97965" x="4062413" y="4133850"/>
          <p14:tracePt t="97983" x="4089400" y="4125913"/>
          <p14:tracePt t="97998" x="4116388" y="4125913"/>
          <p14:tracePt t="98015" x="4133850" y="4116388"/>
          <p14:tracePt t="98032" x="4152900" y="4108450"/>
          <p14:tracePt t="98049" x="4179888" y="4098925"/>
          <p14:tracePt t="98065" x="4205288" y="4098925"/>
          <p14:tracePt t="98081" x="4251325" y="4098925"/>
          <p14:tracePt t="98098" x="4268788" y="4098925"/>
          <p14:tracePt t="98115" x="4295775" y="4098925"/>
          <p14:tracePt t="98132" x="4313238" y="4098925"/>
          <p14:tracePt t="98148" x="4330700" y="4089400"/>
          <p14:tracePt t="98165" x="4375150" y="4089400"/>
          <p14:tracePt t="98182" x="4419600" y="4089400"/>
          <p14:tracePt t="98199" x="4438650" y="4081463"/>
          <p14:tracePt t="98215" x="4456113" y="4081463"/>
          <p14:tracePt t="98231" x="4473575" y="4071938"/>
          <p14:tracePt t="98248" x="4518025" y="4062413"/>
          <p14:tracePt t="98265" x="4545013" y="4044950"/>
          <p14:tracePt t="98281" x="4554538" y="4037013"/>
          <p14:tracePt t="98298" x="4598988" y="4010025"/>
          <p14:tracePt t="98315" x="4633913" y="3983038"/>
          <p14:tracePt t="98331" x="4652963" y="3973513"/>
          <p14:tracePt t="98348" x="4670425" y="3956050"/>
          <p14:tracePt t="98365" x="4705350" y="3929063"/>
          <p14:tracePt t="98382" x="4724400" y="3919538"/>
          <p14:tracePt t="98398" x="4759325" y="3875088"/>
          <p14:tracePt t="98416" x="4776788" y="3848100"/>
          <p14:tracePt t="98431" x="4795838" y="3830638"/>
          <p14:tracePt t="98448" x="4813300" y="3803650"/>
          <p14:tracePt t="98465" x="4813300" y="3786188"/>
          <p14:tracePt t="98482" x="4830763" y="3759200"/>
          <p14:tracePt t="98498" x="4830763" y="3751263"/>
          <p14:tracePt t="98515" x="4813300" y="3768725"/>
          <p14:tracePt t="98893" x="4537075" y="3919538"/>
          <p14:tracePt t="98913" x="4446588" y="3973513"/>
          <p14:tracePt t="98926" x="4340225" y="4027488"/>
          <p14:tracePt t="98938" x="4251325" y="4071938"/>
          <p14:tracePt t="98952" x="4160838" y="4098925"/>
          <p14:tracePt t="98965" x="4089400" y="4133850"/>
          <p14:tracePt t="98981" x="4000500" y="4143375"/>
          <p14:tracePt t="98998" x="3857625" y="4160838"/>
          <p14:tracePt t="99016" x="3786188" y="4170363"/>
          <p14:tracePt t="99032" x="3714750" y="4179888"/>
          <p14:tracePt t="99048" x="3652838" y="4179888"/>
          <p14:tracePt t="99065" x="3571875" y="4187825"/>
          <p14:tracePt t="99082" x="3554413" y="4187825"/>
          <p14:tracePt t="99098" x="3544888" y="4187825"/>
          <p14:tracePt t="99117" x="3544888" y="4197350"/>
          <p14:tracePt t="99271" x="3544888" y="4205288"/>
          <p14:tracePt t="99411" x="3544888" y="4214813"/>
          <p14:tracePt t="99424" x="3554413" y="4232275"/>
          <p14:tracePt t="99436" x="3554413" y="4241800"/>
          <p14:tracePt t="99449" x="3571875" y="4251325"/>
          <p14:tracePt t="99462" x="3571875" y="4268788"/>
          <p14:tracePt t="99474" x="3581400" y="4268788"/>
          <p14:tracePt t="99500" x="3581400" y="4276725"/>
          <p14:tracePt t="99512" x="3589338" y="4286250"/>
          <p14:tracePt t="99591" x="3598863" y="4286250"/>
          <p14:tracePt t="99633" x="3598863" y="4295775"/>
          <p14:tracePt t="99653" x="3608388" y="4295775"/>
          <p14:tracePt t="99666" x="3616325" y="4295775"/>
          <p14:tracePt t="99704" x="3633788" y="4295775"/>
          <p14:tracePt t="99730" x="3643313" y="4286250"/>
          <p14:tracePt t="99743" x="3652838" y="4276725"/>
          <p14:tracePt t="99754" x="3670300" y="4276725"/>
          <p14:tracePt t="99768" x="3679825" y="4268788"/>
          <p14:tracePt t="99782" x="3687763" y="4259263"/>
          <p14:tracePt t="99798" x="3705225" y="4251325"/>
          <p14:tracePt t="99815" x="3732213" y="4224338"/>
          <p14:tracePt t="99832" x="3751263" y="4214813"/>
          <p14:tracePt t="99849" x="3759200" y="4205288"/>
          <p14:tracePt t="99865" x="3786188" y="4187825"/>
          <p14:tracePt t="99883" x="3803650" y="4179888"/>
          <p14:tracePt t="99898" x="3822700" y="4170363"/>
          <p14:tracePt t="99915" x="3840163" y="4160838"/>
          <p14:tracePt t="99931" x="3857625" y="4152900"/>
          <p14:tracePt t="99948" x="3919538" y="4133850"/>
          <p14:tracePt t="99965" x="3938588" y="4125913"/>
          <p14:tracePt t="99981" x="3973513" y="4116388"/>
          <p14:tracePt t="99998" x="4000500" y="4108450"/>
          <p14:tracePt t="100015" x="4010025" y="4098925"/>
          <p14:tracePt t="100032" x="4027488" y="4089400"/>
          <p14:tracePt t="100049" x="4044950" y="4089400"/>
          <p14:tracePt t="100065" x="4062413" y="4089400"/>
          <p14:tracePt t="100082" x="4081463" y="4089400"/>
          <p14:tracePt t="100099" x="4089400" y="4089400"/>
          <p14:tracePt t="100380" x="4108450" y="4089400"/>
          <p14:tracePt t="100393" x="4125913" y="4081463"/>
          <p14:tracePt t="100405" x="4143375" y="4071938"/>
          <p14:tracePt t="100419" x="4170363" y="4062413"/>
          <p14:tracePt t="100432" x="4187825" y="4054475"/>
          <p14:tracePt t="100448" x="4224338" y="4037013"/>
          <p14:tracePt t="100465" x="4276725" y="4027488"/>
          <p14:tracePt t="100483" x="4303713" y="4017963"/>
          <p14:tracePt t="100498" x="4340225" y="4010025"/>
          <p14:tracePt t="100515" x="4357688" y="4000500"/>
          <p14:tracePt t="100532" x="4411663" y="4000500"/>
          <p14:tracePt t="100548" x="4429125" y="4000500"/>
          <p14:tracePt t="100565" x="4456113" y="4000500"/>
          <p14:tracePt t="100582" x="4483100" y="4000500"/>
          <p14:tracePt t="100598" x="4500563" y="4000500"/>
          <p14:tracePt t="100615" x="4518025" y="4000500"/>
          <p14:tracePt t="100632" x="4545013" y="4000500"/>
          <p14:tracePt t="100649" x="4554538" y="4000500"/>
          <p14:tracePt t="100665" x="4572000" y="4000500"/>
          <p14:tracePt t="100682" x="4589463" y="4000500"/>
          <p14:tracePt t="100698" x="4625975" y="4000500"/>
          <p14:tracePt t="100715" x="4633913" y="4000500"/>
          <p14:tracePt t="100732" x="4652963" y="4000500"/>
          <p14:tracePt t="100748" x="4670425" y="4000500"/>
          <p14:tracePt t="100765" x="4687888" y="4000500"/>
          <p14:tracePt t="100794" x="4714875" y="4000500"/>
          <p14:tracePt t="100813" x="4732338" y="3990975"/>
          <p14:tracePt t="100839" x="4741863" y="3983038"/>
          <p14:tracePt t="100852" x="4751388" y="3973513"/>
          <p14:tracePt t="100863" x="4768850" y="3965575"/>
          <p14:tracePt t="100877" x="4776788" y="3946525"/>
          <p14:tracePt t="100890" x="4795838" y="3929063"/>
          <p14:tracePt t="100904" x="4795838" y="3919538"/>
          <p14:tracePt t="100916" x="4813300" y="3894138"/>
          <p14:tracePt t="100932" x="4822825" y="3884613"/>
          <p14:tracePt t="100948" x="4840288" y="3848100"/>
          <p14:tracePt t="100966" x="4848225" y="3840163"/>
          <p14:tracePt t="100982" x="4857750" y="3822700"/>
          <p14:tracePt t="100998" x="4857750" y="3813175"/>
          <p14:tracePt t="101015" x="4867275" y="3795713"/>
          <p14:tracePt t="101032" x="4875213" y="3795713"/>
          <p14:tracePt t="101048" x="4875213" y="3786188"/>
          <p14:tracePt t="101065" x="4884738" y="3768725"/>
          <p14:tracePt t="101082" x="4884738" y="3751263"/>
          <p14:tracePt t="101098" x="4884738" y="3741738"/>
          <p14:tracePt t="101132" x="4894263" y="3732213"/>
          <p14:tracePt t="101144" x="4884738" y="3741738"/>
          <p14:tracePt t="101821" x="4830763" y="3776663"/>
          <p14:tracePt t="101833" x="4751388" y="3840163"/>
          <p14:tracePt t="101851" x="4679950" y="3884613"/>
          <p14:tracePt t="101859" x="4581525" y="3938588"/>
          <p14:tracePt t="101872" x="4491038" y="3973513"/>
          <p14:tracePt t="101884" x="4394200" y="4010025"/>
          <p14:tracePt t="101899" x="4303713" y="4027488"/>
          <p14:tracePt t="101915" x="4224338" y="4044950"/>
          <p14:tracePt t="101932" x="4160838" y="4054475"/>
          <p14:tracePt t="101948" x="4062413" y="4062413"/>
          <p14:tracePt t="101965" x="4044950" y="4062413"/>
          <p14:tracePt t="101982" x="4027488" y="4062413"/>
          <p14:tracePt t="101999" x="4017963" y="4062413"/>
          <p14:tracePt t="102015" x="4010025" y="4062413"/>
          <p14:tracePt t="102037" x="4000500" y="4062413"/>
          <p14:tracePt t="102051" x="4000500" y="4071938"/>
          <p14:tracePt t="102101" x="3990975" y="4071938"/>
          <p14:tracePt t="102128" x="3990975" y="4081463"/>
          <p14:tracePt t="102139" x="3973513" y="4108450"/>
          <p14:tracePt t="102153" x="3965575" y="4125913"/>
          <p14:tracePt t="102169" x="3965575" y="4133850"/>
          <p14:tracePt t="102181" x="3956050" y="4143375"/>
          <p14:tracePt t="102198" x="3946525" y="4160838"/>
          <p14:tracePt t="102216" x="3946525" y="4170363"/>
          <p14:tracePt t="102231" x="3938588" y="4179888"/>
          <p14:tracePt t="102255" x="3938588" y="4187825"/>
          <p14:tracePt t="102305" x="3929063" y="4187825"/>
          <p14:tracePt t="102331" x="3919538" y="4187825"/>
          <p14:tracePt t="102343" x="3919538" y="4197350"/>
          <p14:tracePt t="102357" x="3911600" y="4197350"/>
          <p14:tracePt t="102375" x="3894138" y="4214813"/>
          <p14:tracePt t="102395" x="3884613" y="4214813"/>
          <p14:tracePt t="102421" x="3884613" y="4224338"/>
          <p14:tracePt t="102446" x="3875088" y="4224338"/>
          <p14:tracePt t="102484" x="3875088" y="4214813"/>
          <p14:tracePt t="102601" x="3884613" y="4214813"/>
          <p14:tracePt t="102612" x="3911600" y="4197350"/>
          <p14:tracePt t="102624" x="3938588" y="4187825"/>
          <p14:tracePt t="102638" x="3990975" y="4170363"/>
          <p14:tracePt t="102650" x="4037013" y="4152900"/>
          <p14:tracePt t="102665" x="4081463" y="4143375"/>
          <p14:tracePt t="102682" x="4125913" y="4133850"/>
          <p14:tracePt t="102698" x="4286250" y="4098925"/>
          <p14:tracePt t="102715" x="4357688" y="4081463"/>
          <p14:tracePt t="102732" x="4419600" y="4071938"/>
          <p14:tracePt t="102748" x="4545013" y="4044950"/>
          <p14:tracePt t="102767" x="4589463" y="4044950"/>
          <p14:tracePt t="102782" x="4643438" y="4037013"/>
          <p14:tracePt t="102798" x="4741863" y="4017963"/>
          <p14:tracePt t="102817" x="4795838" y="4000500"/>
          <p14:tracePt t="102832" x="4830763" y="3990975"/>
          <p14:tracePt t="102848" x="4894263" y="3965575"/>
          <p14:tracePt t="102866" x="4919663" y="3946525"/>
          <p14:tracePt t="102882" x="4946650" y="3929063"/>
          <p14:tracePt t="102898" x="4983163" y="3894138"/>
          <p14:tracePt t="102915" x="5045075" y="3830638"/>
          <p14:tracePt t="102932" x="5081588" y="3795713"/>
          <p14:tracePt t="102948" x="5099050" y="3776663"/>
          <p14:tracePt t="102965" x="5126038" y="3741738"/>
          <p14:tracePt t="102983" x="5143500" y="3732213"/>
          <p14:tracePt t="102998" x="5143500" y="3724275"/>
          <p14:tracePt t="115338" x="5126038" y="3724275"/>
          <p14:tracePt t="116093" x="5072063" y="3724275"/>
          <p14:tracePt t="116105" x="4938713" y="3732213"/>
          <p14:tracePt t="116119" x="4705350" y="3795713"/>
          <p14:tracePt t="116131" x="4313238" y="3894138"/>
          <p14:tracePt t="116144" x="3884613" y="3990975"/>
          <p14:tracePt t="116157" x="3500438" y="4081463"/>
          <p14:tracePt t="116168" x="3152775" y="4143375"/>
          <p14:tracePt t="116184" x="2847975" y="4160838"/>
          <p14:tracePt t="116199" x="2608263" y="4170363"/>
          <p14:tracePt t="116216" x="2276475" y="4187825"/>
          <p14:tracePt t="116234" x="2179638" y="4179888"/>
          <p14:tracePt t="116249" x="2116138" y="4160838"/>
          <p14:tracePt t="116266" x="2071688" y="4152900"/>
          <p14:tracePt t="116282" x="2036763" y="4133850"/>
          <p14:tracePt t="116299" x="2027238" y="4133850"/>
          <p14:tracePt t="116316" x="2027238" y="4116388"/>
          <p14:tracePt t="116332" x="2009775" y="4098925"/>
          <p14:tracePt t="116350" x="2009775" y="4071938"/>
          <p14:tracePt t="116366" x="2009775" y="4062413"/>
          <p14:tracePt t="116382" x="2009775" y="4044950"/>
          <p14:tracePt t="116412" x="2000250" y="4044950"/>
          <p14:tracePt t="116454" x="1982788" y="4044950"/>
          <p14:tracePt t="116463" x="1973263" y="4044950"/>
          <p14:tracePt t="116476" x="1965325" y="4044950"/>
          <p14:tracePt t="116488" x="1955800" y="4044950"/>
          <p14:tracePt t="116504" x="1946275" y="4054475"/>
          <p14:tracePt t="116516" x="1928813" y="4062413"/>
          <p14:tracePt t="116533" x="1901825" y="4081463"/>
          <p14:tracePt t="116549" x="1822450" y="4133850"/>
          <p14:tracePt t="116566" x="1768475" y="4160838"/>
          <p14:tracePt t="116582" x="1697038" y="4187825"/>
          <p14:tracePt t="116599" x="1643063" y="4197350"/>
          <p14:tracePt t="116616" x="1500188" y="4197350"/>
          <p14:tracePt t="116632" x="1438275" y="4187825"/>
          <p14:tracePt t="116649" x="1374775" y="4160838"/>
          <p14:tracePt t="116666" x="1276350" y="4125913"/>
          <p14:tracePt t="116682" x="1250950" y="4108450"/>
          <p14:tracePt t="116699" x="1223963" y="4098925"/>
          <p14:tracePt t="116716" x="1187450" y="4098925"/>
          <p14:tracePt t="116732" x="1179513" y="4098925"/>
          <p14:tracePt t="116749" x="1169988" y="4098925"/>
          <p14:tracePt t="116770" x="1160463" y="4098925"/>
          <p14:tracePt t="116795" x="1152525" y="4098925"/>
          <p14:tracePt t="116820" x="1133475" y="4108450"/>
          <p14:tracePt t="116833" x="1125538" y="4116388"/>
          <p14:tracePt t="116845" x="1125538" y="4125913"/>
          <p14:tracePt t="116858" x="1116013" y="4125913"/>
          <p14:tracePt t="116871" x="1108075" y="4125913"/>
          <p14:tracePt t="116884" x="1098550" y="4125913"/>
          <p14:tracePt t="116909" x="1098550" y="4116388"/>
          <p14:tracePt t="117036" x="1108075" y="4108450"/>
          <p14:tracePt t="117050" x="1125538" y="4108450"/>
          <p14:tracePt t="117062" x="1143000" y="4089400"/>
          <p14:tracePt t="117074" x="1169988" y="4081463"/>
          <p14:tracePt t="117089" x="1196975" y="4081463"/>
          <p14:tracePt t="117100" x="1214438" y="4081463"/>
          <p14:tracePt t="117116" x="1241425" y="4071938"/>
          <p14:tracePt t="117133" x="1258888" y="4071938"/>
          <p14:tracePt t="117149" x="1312863" y="4071938"/>
          <p14:tracePt t="117166" x="1339850" y="4071938"/>
          <p14:tracePt t="117182" x="1366838" y="4071938"/>
          <p14:tracePt t="117199" x="1401763" y="4071938"/>
          <p14:tracePt t="117217" x="1419225" y="4081463"/>
          <p14:tracePt t="117234" x="1473200" y="4081463"/>
          <p14:tracePt t="117255" x="1500188" y="4081463"/>
          <p14:tracePt t="117267" x="1527175" y="4081463"/>
          <p14:tracePt t="117282" x="1562100" y="4081463"/>
          <p14:tracePt t="117299" x="1598613" y="4081463"/>
          <p14:tracePt t="117316" x="1652588" y="4081463"/>
          <p14:tracePt t="117332" x="1679575" y="4081463"/>
          <p14:tracePt t="117349" x="1704975" y="4081463"/>
          <p14:tracePt t="117366" x="1768475" y="4081463"/>
          <p14:tracePt t="117383" x="1785938" y="4071938"/>
          <p14:tracePt t="117399" x="1795463" y="4071938"/>
          <p14:tracePt t="117416" x="1803400" y="4062413"/>
          <p14:tracePt t="117434" x="1812925" y="4062413"/>
          <p14:tracePt t="117450" x="1803400" y="4062413"/>
          <p14:tracePt t="117553" x="1670050" y="4089400"/>
          <p14:tracePt t="117574" x="1562100" y="4116388"/>
          <p14:tracePt t="117586" x="1465263" y="4160838"/>
          <p14:tracePt t="117598" x="1339850" y="4197350"/>
          <p14:tracePt t="117611" x="1204913" y="4259263"/>
          <p14:tracePt t="117624" x="1108075" y="4313238"/>
          <p14:tracePt t="117636" x="1027113" y="4367213"/>
          <p14:tracePt t="117650" x="965200" y="4394200"/>
          <p14:tracePt t="117666" x="938213" y="4411663"/>
          <p14:tracePt t="117682" x="911225" y="4438650"/>
          <p14:tracePt t="117699" x="893763" y="4456113"/>
          <p14:tracePt t="117716" x="884238" y="4465638"/>
          <p14:tracePt t="117739" x="884238" y="4446588"/>
          <p14:tracePt t="117841" x="884238" y="4429125"/>
          <p14:tracePt t="117854" x="884238" y="4402138"/>
          <p14:tracePt t="117872" x="928688" y="4340225"/>
          <p14:tracePt t="117891" x="946150" y="4322763"/>
          <p14:tracePt t="117905" x="955675" y="4303713"/>
          <p14:tracePt t="117917" x="973138" y="4295775"/>
          <p14:tracePt t="117930" x="1000125" y="4276725"/>
          <p14:tracePt t="117942" x="1044575" y="4251325"/>
          <p14:tracePt t="117956" x="1089025" y="4241800"/>
          <p14:tracePt t="117974" x="1204913" y="4205288"/>
          <p14:tracePt t="117994" x="1268413" y="4197350"/>
          <p14:tracePt t="118006" x="1322388" y="4187825"/>
          <p14:tracePt t="118019" x="1374775" y="4187825"/>
          <p14:tracePt t="118033" x="1428750" y="4187825"/>
          <p14:tracePt t="118049" x="1473200" y="4187825"/>
          <p14:tracePt t="118066" x="1527175" y="4179888"/>
          <p14:tracePt t="118082" x="1625600" y="4179888"/>
          <p14:tracePt t="118099" x="1670050" y="4170363"/>
          <p14:tracePt t="118116" x="1697038" y="4170363"/>
          <p14:tracePt t="118132" x="1731963" y="4160838"/>
          <p14:tracePt t="118149" x="1731963" y="4152900"/>
          <p14:tracePt t="118166" x="1751013" y="4152900"/>
          <p14:tracePt t="118182" x="1741488" y="4152900"/>
          <p14:tracePt t="118235" x="1704975" y="4152900"/>
          <p14:tracePt t="118249" x="1660525" y="4160838"/>
          <p14:tracePt t="118261" x="1581150" y="4187825"/>
          <p14:tracePt t="118274" x="1482725" y="4232275"/>
          <p14:tracePt t="118292" x="1187450" y="4429125"/>
          <p14:tracePt t="118312" x="1081088" y="4518025"/>
          <p14:tracePt t="118325" x="1000125" y="4598988"/>
          <p14:tracePt t="118338" x="938213" y="4670425"/>
          <p14:tracePt t="118351" x="874713" y="4741863"/>
          <p14:tracePt t="118366" x="857250" y="4776788"/>
          <p14:tracePt t="118382" x="830263" y="4803775"/>
          <p14:tracePt t="118399" x="812800" y="4822825"/>
          <p14:tracePt t="118416" x="803275" y="4830763"/>
          <p14:tracePt t="118433" x="795338" y="4830763"/>
          <p14:tracePt t="118449" x="776288" y="4830763"/>
          <p14:tracePt t="118467" x="758825" y="4822825"/>
          <p14:tracePt t="118482" x="750888" y="4803775"/>
          <p14:tracePt t="118499" x="750888" y="4768850"/>
          <p14:tracePt t="118516" x="785813" y="4625975"/>
          <p14:tracePt t="118532" x="839788" y="4527550"/>
          <p14:tracePt t="118549" x="938213" y="4384675"/>
          <p14:tracePt t="118566" x="1089025" y="4232275"/>
          <p14:tracePt t="118582" x="1187450" y="4160838"/>
          <p14:tracePt t="118599" x="1303338" y="4098925"/>
          <p14:tracePt t="118616" x="1517650" y="4010025"/>
          <p14:tracePt t="118633" x="1598613" y="3983038"/>
          <p14:tracePt t="118649" x="1679575" y="3965575"/>
          <p14:tracePt t="118666" x="1830388" y="3946525"/>
          <p14:tracePt t="118683" x="1901825" y="3938588"/>
          <p14:tracePt t="118699" x="1973263" y="3929063"/>
          <p14:tracePt t="118716" x="2108200" y="3911600"/>
          <p14:tracePt t="118734" x="2160588" y="3911600"/>
          <p14:tracePt t="118749" x="2205038" y="3902075"/>
          <p14:tracePt t="118766" x="2232025" y="3902075"/>
          <p14:tracePt t="118783" x="2286000" y="3894138"/>
          <p14:tracePt t="118799" x="2303463" y="3884613"/>
          <p14:tracePt t="118816" x="2330450" y="3875088"/>
          <p14:tracePt t="118832" x="2374900" y="3848100"/>
          <p14:tracePt t="118849" x="2411413" y="3822700"/>
          <p14:tracePt t="118866" x="2446338" y="3776663"/>
          <p14:tracePt t="118882" x="2536825" y="3633788"/>
          <p14:tracePt t="118900" x="2554288" y="3571875"/>
          <p14:tracePt t="118916" x="2554288" y="3536950"/>
          <p14:tracePt t="118933" x="2554288" y="3500438"/>
          <p14:tracePt t="118949" x="2536825" y="3465513"/>
          <p14:tracePt t="118966" x="2509838" y="3446463"/>
          <p14:tracePt t="118982" x="2465388" y="3429000"/>
          <p14:tracePt t="118999" x="2347913" y="3419475"/>
          <p14:tracePt t="119016" x="2286000" y="3419475"/>
          <p14:tracePt t="119033" x="2133600" y="3429000"/>
          <p14:tracePt t="119053" x="2071688" y="3446463"/>
          <p14:tracePt t="119066" x="2009775" y="3465513"/>
          <p14:tracePt t="119082" x="1946275" y="3490913"/>
          <p14:tracePt t="119099" x="1803400" y="3554413"/>
          <p14:tracePt t="119117" x="1731963" y="3581400"/>
          <p14:tracePt t="119134" x="1509713" y="3697288"/>
          <p14:tracePt t="119155" x="1428750" y="3741738"/>
          <p14:tracePt t="119167" x="1347788" y="3768725"/>
          <p14:tracePt t="119182" x="1285875" y="3803650"/>
          <p14:tracePt t="119199" x="1223963" y="3840163"/>
          <p14:tracePt t="119216" x="1081088" y="3894138"/>
          <p14:tracePt t="119232" x="1036638" y="3911600"/>
          <p14:tracePt t="119249" x="1000125" y="3919538"/>
          <p14:tracePt t="119266" x="973138" y="3938588"/>
          <p14:tracePt t="119284" x="955675" y="3946525"/>
          <p14:tracePt t="119299" x="946150" y="3965575"/>
          <p14:tracePt t="119316" x="919163" y="4017963"/>
          <p14:tracePt t="119333" x="911225" y="4054475"/>
          <p14:tracePt t="119351" x="901700" y="4116388"/>
          <p14:tracePt t="119366" x="901700" y="4170363"/>
          <p14:tracePt t="119382" x="928688" y="4295775"/>
          <p14:tracePt t="119399" x="965200" y="4348163"/>
          <p14:tracePt t="119416" x="1009650" y="4402138"/>
          <p14:tracePt t="119432" x="1036638" y="4438650"/>
          <p14:tracePt t="119449" x="1089025" y="4473575"/>
          <p14:tracePt t="119466" x="1285875" y="4518025"/>
          <p14:tracePt t="119483" x="1401763" y="4518025"/>
          <p14:tracePt t="119500" x="1446213" y="4518025"/>
          <p14:tracePt t="119516" x="1500188" y="4491038"/>
          <p14:tracePt t="119533" x="1581150" y="4411663"/>
          <p14:tracePt t="119551" x="1660525" y="4330700"/>
          <p14:tracePt t="119566" x="1758950" y="4214813"/>
          <p14:tracePt t="119582" x="1884363" y="4017963"/>
          <p14:tracePt t="119599" x="2071688" y="3652838"/>
          <p14:tracePt t="119616" x="2116138" y="3527425"/>
          <p14:tracePt t="119632" x="2143125" y="3402013"/>
          <p14:tracePt t="119649" x="2152650" y="3303588"/>
          <p14:tracePt t="119666" x="2133600" y="3133725"/>
          <p14:tracePt t="119683" x="2108200" y="3062288"/>
          <p14:tracePt t="119699" x="2009775" y="2946400"/>
          <p14:tracePt t="119717" x="1946275" y="2894013"/>
          <p14:tracePt t="119732" x="1857375" y="2840038"/>
          <p14:tracePt t="119749" x="1751013" y="2803525"/>
          <p14:tracePt t="119766" x="1562100" y="2795588"/>
          <p14:tracePt t="119783" x="1465263" y="2822575"/>
          <p14:tracePt t="119799" x="1366838" y="2867025"/>
          <p14:tracePt t="119816" x="1169988" y="2982913"/>
          <p14:tracePt t="119832" x="1098550" y="3054350"/>
          <p14:tracePt t="119849" x="1017588" y="3143250"/>
          <p14:tracePt t="119866" x="946150" y="3232150"/>
          <p14:tracePt t="119882" x="812800" y="3490913"/>
          <p14:tracePt t="119899" x="785813" y="3571875"/>
          <p14:tracePt t="119916" x="741363" y="3732213"/>
          <p14:tracePt t="119933" x="731838" y="3795713"/>
          <p14:tracePt t="119949" x="731838" y="3867150"/>
          <p14:tracePt t="119966" x="731838" y="3965575"/>
          <p14:tracePt t="119982" x="785813" y="4133850"/>
          <p14:tracePt t="119999" x="830263" y="4205288"/>
          <p14:tracePt t="120016" x="893763" y="4276725"/>
          <p14:tracePt t="120032" x="1036638" y="4411663"/>
          <p14:tracePt t="120049" x="1169988" y="4483100"/>
          <p14:tracePt t="120066" x="1339850" y="4545013"/>
          <p14:tracePt t="120082" x="1625600" y="4589463"/>
          <p14:tracePt t="120099" x="1724025" y="4589463"/>
          <p14:tracePt t="120116" x="1812925" y="4589463"/>
          <p14:tracePt t="120132" x="1990725" y="4537075"/>
          <p14:tracePt t="120151" x="2062163" y="4491038"/>
          <p14:tracePt t="120166" x="2116138" y="4446588"/>
          <p14:tracePt t="120182" x="2205038" y="4340225"/>
          <p14:tracePt t="120199" x="2339975" y="4160838"/>
          <p14:tracePt t="120216" x="2384425" y="4081463"/>
          <p14:tracePt t="120232" x="2419350" y="3983038"/>
          <p14:tracePt t="120249" x="2455863" y="3776663"/>
          <p14:tracePt t="120266" x="2455863" y="3652838"/>
          <p14:tracePt t="120282" x="2455863" y="3554413"/>
          <p14:tracePt t="120299" x="2401888" y="3375025"/>
          <p14:tracePt t="120316" x="2330450" y="3313113"/>
          <p14:tracePt t="120332" x="2268538" y="3251200"/>
          <p14:tracePt t="120349" x="2054225" y="3152775"/>
          <p14:tracePt t="120367" x="1955800" y="3125788"/>
          <p14:tracePt t="120382" x="1866900" y="3125788"/>
          <p14:tracePt t="120399" x="1785938" y="3125788"/>
          <p14:tracePt t="120416" x="1670050" y="3160713"/>
          <p14:tracePt t="120433" x="1633538" y="3187700"/>
          <p14:tracePt t="120449" x="1581150" y="3259138"/>
          <p14:tracePt t="120466" x="1438275" y="3490913"/>
          <p14:tracePt t="120483" x="1374775" y="3625850"/>
          <p14:tracePt t="120499" x="1322388" y="3759200"/>
          <p14:tracePt t="120516" x="1276350" y="3938588"/>
          <p14:tracePt t="120533" x="1268413" y="4000500"/>
          <p14:tracePt t="120549" x="1268413" y="4044950"/>
          <p14:tracePt t="120566" x="1268413" y="4098925"/>
          <p14:tracePt t="120566" x="1268413" y="4133850"/>
          <p14:tracePt t="120584" x="1268413" y="4160838"/>
          <p14:tracePt t="120599" x="1268413" y="4170363"/>
          <p14:tracePt t="120616" x="1285875" y="4197350"/>
          <p14:tracePt t="120634" x="1285875" y="4214813"/>
          <p14:tracePt t="120649" x="1285875" y="4224338"/>
          <p14:tracePt t="120666" x="1285875" y="4232275"/>
          <p14:tracePt t="120682" x="1295400" y="4268788"/>
          <p14:tracePt t="120700" x="1295400" y="4276725"/>
          <p14:tracePt t="120716" x="1295400" y="4286250"/>
          <p14:tracePt t="120732" x="1295400" y="4303713"/>
          <p14:tracePt t="120750" x="1295400" y="4313238"/>
          <p14:tracePt t="120774" x="1295400" y="4322763"/>
          <p14:tracePt t="120991" x="1285875" y="4322763"/>
          <p14:tracePt t="121004" x="1276350" y="4322763"/>
          <p14:tracePt t="121018" x="1268413" y="4322763"/>
          <p14:tracePt t="121034" x="1258888" y="4322763"/>
          <p14:tracePt t="121041" x="1250950" y="4322763"/>
          <p14:tracePt t="121055" x="1241425" y="4322763"/>
          <p14:tracePt t="121068" x="1231900" y="4322763"/>
          <p14:tracePt t="121107" x="1231900" y="4313238"/>
          <p14:tracePt t="121146" x="1231900" y="4295775"/>
          <p14:tracePt t="121157" x="1231900" y="4286250"/>
          <p14:tracePt t="121170" x="1231900" y="4276725"/>
          <p14:tracePt t="121184" x="1231900" y="4259263"/>
          <p14:tracePt t="121199" x="1231900" y="4251325"/>
          <p14:tracePt t="121216" x="1241425" y="4241800"/>
          <p14:tracePt t="121232" x="1268413" y="4214813"/>
          <p14:tracePt t="121251" x="1276350" y="4197350"/>
          <p14:tracePt t="121266" x="1285875" y="4197350"/>
          <p14:tracePt t="121282" x="1312863" y="4179888"/>
          <p14:tracePt t="121299" x="1330325" y="4170363"/>
          <p14:tracePt t="121316" x="1366838" y="4152900"/>
          <p14:tracePt t="121332" x="1393825" y="4152900"/>
          <p14:tracePt t="121349" x="1438275" y="4125913"/>
          <p14:tracePt t="121366" x="1465263" y="4116388"/>
          <p14:tracePt t="121382" x="1509713" y="4108450"/>
          <p14:tracePt t="121400" x="1536700" y="4108450"/>
          <p14:tracePt t="121416" x="1562100" y="4108450"/>
          <p14:tracePt t="121433" x="1581150" y="4108450"/>
          <p14:tracePt t="121449" x="1643063" y="4108450"/>
          <p14:tracePt t="121466" x="1670050" y="4108450"/>
          <p14:tracePt t="121482" x="1697038" y="4108450"/>
          <p14:tracePt t="121499" x="1741488" y="4108450"/>
          <p14:tracePt t="121516" x="1751013" y="4108450"/>
          <p14:tracePt t="121533" x="1768475" y="4108450"/>
          <p14:tracePt t="121549" x="1785938" y="4108450"/>
          <p14:tracePt t="121567" x="1795463" y="4108450"/>
          <p14:tracePt t="121582" x="1803400" y="4098925"/>
          <p14:tracePt t="121599" x="1822450" y="4089400"/>
          <p14:tracePt t="121618" x="1847850" y="4081463"/>
          <p14:tracePt t="121633" x="1857375" y="4071938"/>
          <p14:tracePt t="121649" x="1874838" y="4054475"/>
          <p14:tracePt t="121666" x="1893888" y="4037013"/>
          <p14:tracePt t="121683" x="1901825" y="4037013"/>
          <p14:tracePt t="121699" x="1911350" y="4027488"/>
          <p14:tracePt t="121716" x="1928813" y="4017963"/>
          <p14:tracePt t="121732" x="1973263" y="3956050"/>
          <p14:tracePt t="121749" x="2000250" y="3902075"/>
          <p14:tracePt t="121766" x="2036763" y="3848100"/>
          <p14:tracePt t="121782" x="2089150" y="3751263"/>
          <p14:tracePt t="121799" x="2098675" y="3732213"/>
          <p14:tracePt t="121816" x="2116138" y="3697288"/>
          <p14:tracePt t="121834" x="2116138" y="3687763"/>
          <p14:tracePt t="121849" x="2116138" y="3679825"/>
          <p14:tracePt t="121872" x="2125663" y="3679825"/>
          <p14:tracePt t="122241" x="2133600" y="3670300"/>
          <p14:tracePt t="122255" x="2143125" y="3660775"/>
          <p14:tracePt t="122267" x="2160588" y="3643313"/>
          <p14:tracePt t="122280" x="2170113" y="3633788"/>
          <p14:tracePt t="122292" x="2179638" y="3625850"/>
          <p14:tracePt t="122306" x="2187575" y="3616325"/>
          <p14:tracePt t="122318" x="2197100" y="3608388"/>
          <p14:tracePt t="122332" x="2205038" y="3598863"/>
          <p14:tracePt t="122349" x="2214563" y="3589338"/>
          <p14:tracePt t="122366" x="2241550" y="3544888"/>
          <p14:tracePt t="122383" x="2259013" y="3527425"/>
          <p14:tracePt t="122399" x="2259013" y="3500438"/>
          <p14:tracePt t="122416" x="2268538" y="3465513"/>
          <p14:tracePt t="122435" x="2268538" y="3446463"/>
          <p14:tracePt t="122449" x="2268538" y="3438525"/>
          <p14:tracePt t="122466" x="2268538" y="3429000"/>
          <p14:tracePt t="122483" x="2268538" y="3419475"/>
          <p14:tracePt t="122499" x="2268538" y="3411538"/>
          <p14:tracePt t="122516" x="2268538" y="3402013"/>
          <p14:tracePt t="122534" x="2268538" y="3394075"/>
          <p14:tracePt t="122650" x="2276475" y="3394075"/>
          <p14:tracePt t="122791" x="2295525" y="3394075"/>
          <p14:tracePt t="122803" x="2295525" y="3402013"/>
          <p14:tracePt t="122816" x="2303463" y="3402013"/>
          <p14:tracePt t="122842" x="2303463" y="3411538"/>
          <p14:tracePt t="122866" x="2312988" y="3411538"/>
          <p14:tracePt t="122917" x="2322513" y="3411538"/>
          <p14:tracePt t="123045" x="2322513" y="3419475"/>
          <p14:tracePt t="123287" x="2322513" y="3411538"/>
          <p14:tracePt t="124065" x="2312988" y="3402013"/>
          <p14:tracePt t="124096" x="2312988" y="3394075"/>
          <p14:tracePt t="124104" x="2295525" y="3394075"/>
          <p14:tracePt t="124117" x="2286000" y="3384550"/>
          <p14:tracePt t="124141" x="2303463" y="3384550"/>
          <p14:tracePt t="124294" x="2322513" y="3384550"/>
          <p14:tracePt t="124310" x="2330450" y="3394075"/>
          <p14:tracePt t="124321" x="2339975" y="3402013"/>
          <p14:tracePt t="124334" x="2357438" y="3419475"/>
          <p14:tracePt t="124346" x="2374900" y="3419475"/>
          <p14:tracePt t="124359" x="2393950" y="3446463"/>
          <p14:tracePt t="124372" x="2419350" y="3465513"/>
          <p14:tracePt t="124384" x="2438400" y="3490913"/>
          <p14:tracePt t="124399" x="2455863" y="3517900"/>
          <p14:tracePt t="124416" x="2482850" y="3544888"/>
          <p14:tracePt t="124432" x="2509838" y="3608388"/>
          <p14:tracePt t="124450" x="2527300" y="3633788"/>
          <p14:tracePt t="124466" x="2536825" y="3652838"/>
          <p14:tracePt t="124482" x="2544763" y="3705225"/>
          <p14:tracePt t="124501" x="2544763" y="3724275"/>
          <p14:tracePt t="124517" x="2544763" y="3751263"/>
          <p14:tracePt t="124532" x="2544763" y="3776663"/>
          <p14:tracePt t="124550" x="2544763" y="3795713"/>
          <p14:tracePt t="124566" x="2544763" y="3813175"/>
          <p14:tracePt t="124582" x="2544763" y="3830638"/>
          <p14:tracePt t="124599" x="2544763" y="3840163"/>
          <p14:tracePt t="124616" x="2544763" y="3848100"/>
          <p14:tracePt t="124632" x="2544763" y="3857625"/>
          <p14:tracePt t="124649" x="2527300" y="3875088"/>
          <p14:tracePt t="124666" x="2517775" y="3894138"/>
          <p14:tracePt t="124683" x="2509838" y="3894138"/>
          <p14:tracePt t="124699" x="2500313" y="3911600"/>
          <p14:tracePt t="124716" x="2490788" y="3919538"/>
          <p14:tracePt t="124733" x="2482850" y="3919538"/>
          <p14:tracePt t="124754" x="2482850" y="3929063"/>
          <p14:tracePt t="124767" x="2473325" y="3929063"/>
          <p14:tracePt t="124783" x="2465388" y="3929063"/>
          <p14:tracePt t="124855" x="2465388" y="3911600"/>
          <p14:tracePt t="124971" x="2465388" y="3894138"/>
          <p14:tracePt t="124983" x="2465388" y="3875088"/>
          <p14:tracePt t="124997" x="2465388" y="3840163"/>
          <p14:tracePt t="125010" x="2455863" y="3795713"/>
          <p14:tracePt t="125022" x="2446338" y="3759200"/>
          <p14:tracePt t="125034" x="2438400" y="3705225"/>
          <p14:tracePt t="125050" x="2419350" y="3660775"/>
          <p14:tracePt t="125066" x="2411413" y="3608388"/>
          <p14:tracePt t="125082" x="2384425" y="3544888"/>
          <p14:tracePt t="125100" x="2384425" y="3536950"/>
          <p14:tracePt t="125116" x="2384425" y="3527425"/>
          <p14:tracePt t="125133" x="2384425" y="3517900"/>
          <p14:tracePt t="125155" x="2384425" y="3536950"/>
          <p14:tracePt t="125239" x="2384425" y="3554413"/>
          <p14:tracePt t="125257" x="2384425" y="3652838"/>
          <p14:tracePt t="125277" x="2393950" y="3714750"/>
          <p14:tracePt t="125290" x="2393950" y="3813175"/>
          <p14:tracePt t="125302" x="2401888" y="3884613"/>
          <p14:tracePt t="125314" x="2401888" y="3938588"/>
          <p14:tracePt t="125328" x="2401888" y="3973513"/>
          <p14:tracePt t="125342" x="2401888" y="3990975"/>
          <p14:tracePt t="125353" x="2401888" y="4000500"/>
          <p14:tracePt t="125367" x="2401888" y="4010025"/>
          <p14:tracePt t="125383" x="2401888" y="3990975"/>
          <p14:tracePt t="125545" x="2401888" y="3956050"/>
          <p14:tracePt t="125557" x="2401888" y="3894138"/>
          <p14:tracePt t="125577" x="2366963" y="3598863"/>
          <p14:tracePt t="125596" x="2357438" y="3517900"/>
          <p14:tracePt t="125609" x="2347913" y="3455988"/>
          <p14:tracePt t="125622" x="2347913" y="3429000"/>
          <p14:tracePt t="125634" x="2339975" y="3411538"/>
          <p14:tracePt t="125649" x="2339975" y="3394075"/>
          <p14:tracePt t="125666" x="2339975" y="3411538"/>
          <p14:tracePt t="125749" x="2339975" y="3438525"/>
          <p14:tracePt t="125762" x="2339975" y="3465513"/>
          <p14:tracePt t="125774" x="2339975" y="3509963"/>
          <p14:tracePt t="125788" x="2339975" y="3562350"/>
          <p14:tracePt t="125801" x="2339975" y="3608388"/>
          <p14:tracePt t="125816" x="2339975" y="3670300"/>
          <p14:tracePt t="125833" x="2339975" y="3714750"/>
          <p14:tracePt t="125849" x="2339975" y="3759200"/>
          <p14:tracePt t="125866" x="2339975" y="3776663"/>
          <p14:tracePt t="125883" x="2339975" y="3786188"/>
          <p14:tracePt t="125914" x="2339975" y="3768725"/>
          <p14:tracePt t="126042" x="2339975" y="3751263"/>
          <p14:tracePt t="126056" x="2339975" y="3714750"/>
          <p14:tracePt t="126068" x="2339975" y="3679825"/>
          <p14:tracePt t="126080" x="2339975" y="3643313"/>
          <p14:tracePt t="126094" x="2339975" y="3625850"/>
          <p14:tracePt t="126107" x="2330450" y="3608388"/>
          <p14:tracePt t="126118" x="2322513" y="3598863"/>
          <p14:tracePt t="126144" x="2322513" y="3625850"/>
          <p14:tracePt t="126272" x="2322513" y="3660775"/>
          <p14:tracePt t="126286" x="2322513" y="3697288"/>
          <p14:tracePt t="126297" x="2322513" y="3741738"/>
          <p14:tracePt t="126317" x="2322513" y="3894138"/>
          <p14:tracePt t="126336" x="2322513" y="3938588"/>
          <p14:tracePt t="126348" x="2322513" y="3983038"/>
          <p14:tracePt t="126363" x="2322513" y="4010025"/>
          <p14:tracePt t="126374" x="2322513" y="4027488"/>
          <p14:tracePt t="126387" x="2322513" y="4037013"/>
          <p14:tracePt t="126401" x="2322513" y="4044950"/>
          <p14:tracePt t="126417" x="2322513" y="4037013"/>
          <p14:tracePt t="126540" x="2330450" y="4010025"/>
          <p14:tracePt t="126553" x="2330450" y="4000500"/>
          <p14:tracePt t="126565" x="2330450" y="3983038"/>
          <p14:tracePt t="126579" x="2330450" y="3956050"/>
          <p14:tracePt t="126592" x="2330450" y="3919538"/>
          <p14:tracePt t="126604" x="2330450" y="3875088"/>
          <p14:tracePt t="126617" x="2330450" y="3822700"/>
          <p14:tracePt t="126633" x="2330450" y="3751263"/>
          <p14:tracePt t="126649" x="2322513" y="3687763"/>
          <p14:tracePt t="126666" x="2295525" y="3608388"/>
          <p14:tracePt t="126683" x="2295525" y="3589338"/>
          <p14:tracePt t="126699" x="2286000" y="3571875"/>
          <p14:tracePt t="126716" x="2276475" y="3554413"/>
          <p14:tracePt t="126733" x="2276475" y="3544888"/>
          <p14:tracePt t="126749" x="2276475" y="3536950"/>
          <p14:tracePt t="126769" x="2276475" y="3562350"/>
          <p14:tracePt t="126872" x="2303463" y="3608388"/>
          <p14:tracePt t="126884" x="2339975" y="3670300"/>
          <p14:tracePt t="126897" x="2357438" y="3724275"/>
          <p14:tracePt t="126909" x="2374900" y="3776663"/>
          <p14:tracePt t="126923" x="2384425" y="3803650"/>
          <p14:tracePt t="126934" x="2393950" y="3830638"/>
          <p14:tracePt t="126949" x="2393950" y="3867150"/>
          <p14:tracePt t="126966" x="2393950" y="3894138"/>
          <p14:tracePt t="126983" x="2393950" y="3938588"/>
          <p14:tracePt t="127000" x="2393950" y="3956050"/>
          <p14:tracePt t="127017" x="2384425" y="3983038"/>
          <p14:tracePt t="127033" x="2374900" y="3990975"/>
          <p14:tracePt t="127049" x="2366963" y="4010025"/>
          <p14:tracePt t="127067" x="2366963" y="4017963"/>
          <p14:tracePt t="127088" x="2366963" y="4010025"/>
          <p14:tracePt t="127202" x="2366963" y="3983038"/>
          <p14:tracePt t="127216" x="2366963" y="3946525"/>
          <p14:tracePt t="127228" x="2366963" y="3902075"/>
          <p14:tracePt t="127242" x="2366963" y="3840163"/>
          <p14:tracePt t="127260" x="2339975" y="3670300"/>
          <p14:tracePt t="127280" x="2322513" y="3616325"/>
          <p14:tracePt t="127292" x="2312988" y="3589338"/>
          <p14:tracePt t="127305" x="2295525" y="3554413"/>
          <p14:tracePt t="127318" x="2286000" y="3544888"/>
          <p14:tracePt t="127333" x="2286000" y="3536950"/>
          <p14:tracePt t="127349" x="2268538" y="3509963"/>
          <p14:tracePt t="127366" x="2259013" y="3482975"/>
          <p14:tracePt t="127383" x="2259013" y="3465513"/>
          <p14:tracePt t="127399" x="2251075" y="3438525"/>
          <p14:tracePt t="127416" x="2251075" y="3419475"/>
          <p14:tracePt t="127434" x="2251075" y="3411538"/>
          <p14:tracePt t="127449" x="2251075" y="3429000"/>
          <p14:tracePt t="127522" x="2268538" y="3465513"/>
          <p14:tracePt t="127534" x="2286000" y="3517900"/>
          <p14:tracePt t="127547" x="2303463" y="3571875"/>
          <p14:tracePt t="127560" x="2312988" y="3625850"/>
          <p14:tracePt t="127578" x="2330450" y="3679825"/>
          <p14:tracePt t="127585" x="2339975" y="3751263"/>
          <p14:tracePt t="127600" x="2339975" y="3813175"/>
          <p14:tracePt t="127616" x="2339975" y="3884613"/>
          <p14:tracePt t="127633" x="2339975" y="3983038"/>
          <p14:tracePt t="127651" x="2339975" y="4017963"/>
          <p14:tracePt t="127666" x="2330450" y="4062413"/>
          <p14:tracePt t="127683" x="2303463" y="4125913"/>
          <p14:tracePt t="127700" x="2303463" y="4143375"/>
          <p14:tracePt t="127716" x="2303463" y="4152900"/>
          <p14:tracePt t="127733" x="2303463" y="4160838"/>
          <p14:tracePt t="127749" x="2330450" y="4116388"/>
          <p14:tracePt t="127866" x="2374900" y="4017963"/>
          <p14:tracePt t="127879" x="2401888" y="3894138"/>
          <p14:tracePt t="127895" x="2438400" y="3803650"/>
          <p14:tracePt t="127904" x="2438400" y="3724275"/>
          <p14:tracePt t="127917" x="2438400" y="3679825"/>
          <p14:tracePt t="127933" x="2438400" y="3652838"/>
          <p14:tracePt t="127949" x="2438400" y="3633788"/>
          <p14:tracePt t="127966" x="2428875" y="3616325"/>
          <p14:tracePt t="127983" x="2419350" y="3608388"/>
          <p14:tracePt t="128020" x="2411413" y="3608388"/>
          <p14:tracePt t="128060" x="2401888" y="3608388"/>
          <p14:tracePt t="128110" x="2401888" y="3616325"/>
          <p14:tracePt t="128134" x="2401888" y="3652838"/>
          <p14:tracePt t="128147" x="2401888" y="3687763"/>
          <p14:tracePt t="128160" x="2401888" y="3732213"/>
          <p14:tracePt t="128171" x="2401888" y="3759200"/>
          <p14:tracePt t="128185" x="2401888" y="3795713"/>
          <p14:tracePt t="128199" x="2401888" y="3822700"/>
          <p14:tracePt t="128216" x="2401888" y="3848100"/>
          <p14:tracePt t="128233" x="2401888" y="3911600"/>
          <p14:tracePt t="128250" x="2401888" y="3929063"/>
          <p14:tracePt t="128266" x="2401888" y="3956050"/>
          <p14:tracePt t="128283" x="2401888" y="3965575"/>
          <p14:tracePt t="128300" x="2401888" y="3973513"/>
          <p14:tracePt t="128338" x="2393950" y="3973513"/>
          <p14:tracePt t="128695" x="2393950" y="3946525"/>
          <p14:tracePt t="128708" x="2393950" y="3919538"/>
          <p14:tracePt t="128721" x="2384425" y="3894138"/>
          <p14:tracePt t="128739" x="2384425" y="3768725"/>
          <p14:tracePt t="128759" x="2384425" y="3732213"/>
          <p14:tracePt t="128772" x="2384425" y="3714750"/>
          <p14:tracePt t="128784" x="2384425" y="3687763"/>
          <p14:tracePt t="128799" x="2384425" y="3670300"/>
          <p14:tracePt t="128816" x="2384425" y="3660775"/>
          <p14:tracePt t="128833" x="2384425" y="3652838"/>
          <p14:tracePt t="128849" x="2384425" y="3643313"/>
          <p14:tracePt t="128873" x="2384425" y="3670300"/>
          <p14:tracePt t="128975" x="2384425" y="3705225"/>
          <p14:tracePt t="128989" x="2384425" y="3724275"/>
          <p14:tracePt t="129001" x="2384425" y="3751263"/>
          <p14:tracePt t="129014" x="2384425" y="3776663"/>
          <p14:tracePt t="129027" x="2384425" y="3803650"/>
          <p14:tracePt t="129039" x="2384425" y="3830638"/>
          <p14:tracePt t="129058" x="2384425" y="3884613"/>
          <p14:tracePt t="129078" x="2384425" y="3902075"/>
          <p14:tracePt t="129092" x="2384425" y="3911600"/>
          <p14:tracePt t="129104" x="2384425" y="3919538"/>
          <p14:tracePt t="129120" x="2384425" y="3929063"/>
          <p14:tracePt t="135264" x="2384425" y="3938588"/>
          <p14:tracePt t="135880" x="2419350" y="3946525"/>
          <p14:tracePt t="135893" x="2517775" y="3973513"/>
          <p14:tracePt t="135910" x="2724150" y="4010025"/>
          <p14:tracePt t="135918" x="3054350" y="4071938"/>
          <p14:tracePt t="135934" x="3348038" y="4152900"/>
          <p14:tracePt t="135950" x="3633788" y="4241800"/>
          <p14:tracePt t="135966" x="3965575" y="4402138"/>
          <p14:tracePt t="135983" x="4071938" y="4456113"/>
          <p14:tracePt t="136000" x="4133850" y="4510088"/>
          <p14:tracePt t="136016" x="4295775" y="4643438"/>
          <p14:tracePt t="136033" x="4322763" y="4697413"/>
          <p14:tracePt t="136050" x="4357688" y="4768850"/>
          <p14:tracePt t="136066" x="4384675" y="4911725"/>
          <p14:tracePt t="136084" x="4394200" y="4973638"/>
          <p14:tracePt t="136100" x="4394200" y="5010150"/>
          <p14:tracePt t="136117" x="4394200" y="5045075"/>
          <p14:tracePt t="136135" x="4394200" y="5054600"/>
          <p14:tracePt t="136160" x="4384675" y="5062538"/>
          <p14:tracePt t="136275" x="4375150" y="5062538"/>
          <p14:tracePt t="136289" x="4367213" y="5062538"/>
          <p14:tracePt t="136301" x="4348163" y="5062538"/>
          <p14:tracePt t="136314" x="4330700" y="5062538"/>
          <p14:tracePt t="136331" x="4303713" y="5062538"/>
          <p14:tracePt t="136340" x="4286250" y="5062538"/>
          <p14:tracePt t="136351" x="4276725" y="5072063"/>
          <p14:tracePt t="136366" x="4268788" y="5072063"/>
          <p14:tracePt t="136383" x="4251325" y="5072063"/>
          <p14:tracePt t="136400" x="4259263" y="5072063"/>
          <p14:tracePt t="136544" x="4268788" y="5072063"/>
          <p14:tracePt t="136555" x="4286250" y="5072063"/>
          <p14:tracePt t="136569" x="4303713" y="5062538"/>
          <p14:tracePt t="136581" x="4330700" y="5054600"/>
          <p14:tracePt t="136593" x="4357688" y="5054600"/>
          <p14:tracePt t="136607" x="4367213" y="5045075"/>
          <p14:tracePt t="136619" x="4375150" y="5045075"/>
          <p14:tracePt t="136633" x="4384675" y="5045075"/>
          <p14:tracePt t="136650" x="4394200" y="5045075"/>
          <p14:tracePt t="141074" x="4384675" y="5054600"/>
          <p14:tracePt t="141427" x="4375150" y="5072063"/>
          <p14:tracePt t="141440" x="4348163" y="5108575"/>
          <p14:tracePt t="141454" x="4330700" y="5133975"/>
          <p14:tracePt t="141466" x="4295775" y="5187950"/>
          <p14:tracePt t="141479" x="4259263" y="5232400"/>
          <p14:tracePt t="141496" x="4224338" y="5286375"/>
          <p14:tracePt t="141503" x="4187825" y="5322888"/>
          <p14:tracePt t="141518" x="4160838" y="5357813"/>
          <p14:tracePt t="141533" x="4152900" y="5384800"/>
          <p14:tracePt t="141550" x="4125913" y="5429250"/>
          <p14:tracePt t="141568" x="4125913" y="5446713"/>
          <p14:tracePt t="141583" x="4116388" y="5473700"/>
          <p14:tracePt t="141600" x="4089400" y="5554663"/>
          <p14:tracePt t="141619" x="4071938" y="5589588"/>
          <p14:tracePt t="141633" x="4054475" y="5616575"/>
          <p14:tracePt t="141650" x="4054475" y="5653088"/>
          <p14:tracePt t="141667" x="4027488" y="5680075"/>
          <p14:tracePt t="141683" x="4027488" y="5688013"/>
          <p14:tracePt t="141700" x="4017963" y="5688013"/>
          <p14:tracePt t="141717" x="4017963" y="5697538"/>
          <p14:tracePt t="141734" x="4010025" y="5697538"/>
          <p14:tracePt t="141750" x="4000500" y="5697538"/>
          <p14:tracePt t="141784" x="3990975" y="5697538"/>
          <p14:tracePt t="141797" x="3983038" y="5697538"/>
          <p14:tracePt t="141815" x="3973513" y="5697538"/>
          <p14:tracePt t="141823" x="3965575" y="5697538"/>
          <p14:tracePt t="141835" x="3956050" y="5697538"/>
          <p14:tracePt t="141850" x="3946525" y="5697538"/>
          <p14:tracePt t="141874" x="3938588" y="5697538"/>
          <p14:tracePt t="141887" x="3938588" y="5688013"/>
          <p14:tracePt t="141918" x="3929063" y="5688013"/>
          <p14:tracePt t="141988" x="3911600" y="5688013"/>
          <p14:tracePt t="142040" x="3902075" y="5688013"/>
          <p14:tracePt t="142053" x="3884613" y="5688013"/>
          <p14:tracePt t="142065" x="3875088" y="5688013"/>
          <p14:tracePt t="142079" x="3867150" y="5688013"/>
          <p14:tracePt t="142090" x="3857625" y="5688013"/>
          <p14:tracePt t="142104" x="3848100" y="5688013"/>
          <p14:tracePt t="142130" x="3840163" y="5688013"/>
          <p14:tracePt t="142536" x="3822700" y="5697538"/>
          <p14:tracePt t="142551" x="3795713" y="5705475"/>
          <p14:tracePt t="142562" x="3724275" y="5724525"/>
          <p14:tracePt t="142575" x="3598863" y="5732463"/>
          <p14:tracePt t="142589" x="3465513" y="5751513"/>
          <p14:tracePt t="142601" x="3214688" y="5776913"/>
          <p14:tracePt t="142617" x="2946400" y="5795963"/>
          <p14:tracePt t="142633" x="2697163" y="5813425"/>
          <p14:tracePt t="142650" x="2330450" y="5813425"/>
          <p14:tracePt t="142668" x="2179638" y="5813425"/>
          <p14:tracePt t="142683" x="2062163" y="5813425"/>
          <p14:tracePt t="142700" x="1965325" y="5813425"/>
          <p14:tracePt t="142717" x="1866900" y="5813425"/>
          <p14:tracePt t="142733" x="1847850" y="5813425"/>
          <p14:tracePt t="142750" x="1847850" y="5803900"/>
          <p14:tracePt t="143034" x="1847850" y="5795963"/>
          <p14:tracePt t="143047" x="1822450" y="5768975"/>
          <p14:tracePt t="143060" x="1795463" y="5732463"/>
          <p14:tracePt t="143078" x="1704975" y="5661025"/>
          <p14:tracePt t="143086" x="1517650" y="5537200"/>
          <p14:tracePt t="143100" x="1258888" y="5402263"/>
          <p14:tracePt t="143117" x="1000125" y="5295900"/>
          <p14:tracePt t="143133" x="660400" y="5197475"/>
          <p14:tracePt t="143150" x="561975" y="5180013"/>
          <p14:tracePt t="143167" x="482600" y="5170488"/>
          <p14:tracePt t="143183" x="366713" y="5170488"/>
          <p14:tracePt t="143201" x="339725" y="5170488"/>
          <p14:tracePt t="143217" x="322263" y="5187950"/>
          <p14:tracePt t="143233" x="303213" y="5205413"/>
          <p14:tracePt t="143250" x="258763" y="5303838"/>
          <p14:tracePt t="143267" x="231775" y="5367338"/>
          <p14:tracePt t="143283" x="223838" y="5429250"/>
          <p14:tracePt t="143300" x="204788" y="5554663"/>
          <p14:tracePt t="143317" x="204788" y="5626100"/>
          <p14:tracePt t="143333" x="204788" y="5715000"/>
          <p14:tracePt t="143350" x="204788" y="5894388"/>
          <p14:tracePt t="143367" x="231775" y="5973763"/>
          <p14:tracePt t="143383" x="268288" y="6037263"/>
          <p14:tracePt t="143400" x="347663" y="6116638"/>
          <p14:tracePt t="143418" x="411163" y="6161088"/>
          <p14:tracePt t="143434" x="482600" y="6197600"/>
          <p14:tracePt t="143450" x="660400" y="6251575"/>
          <p14:tracePt t="143468" x="785813" y="6259513"/>
          <p14:tracePt t="143483" x="911225" y="6269038"/>
          <p14:tracePt t="143500" x="1054100" y="6269038"/>
          <p14:tracePt t="143517" x="1295400" y="6269038"/>
          <p14:tracePt t="143534" x="1374775" y="6269038"/>
          <p14:tracePt t="143550" x="1446213" y="6251575"/>
          <p14:tracePt t="143567" x="1581150" y="6197600"/>
          <p14:tracePt t="143584" x="1633538" y="6170613"/>
          <p14:tracePt t="143601" x="1731963" y="6108700"/>
          <p14:tracePt t="143620" x="1751013" y="6072188"/>
          <p14:tracePt t="143634" x="1785938" y="6037263"/>
          <p14:tracePt t="143650" x="1812925" y="6000750"/>
          <p14:tracePt t="143667" x="1822450" y="5973763"/>
          <p14:tracePt t="143684" x="1822450" y="5946775"/>
          <p14:tracePt t="143700" x="1822450" y="5929313"/>
          <p14:tracePt t="143717" x="1822450" y="5911850"/>
          <p14:tracePt t="143733" x="1812925" y="5848350"/>
          <p14:tracePt t="143750" x="1785938" y="5813425"/>
          <p14:tracePt t="143767" x="1751013" y="5776913"/>
          <p14:tracePt t="143783" x="1670050" y="5697538"/>
          <p14:tracePt t="143801" x="1633538" y="5670550"/>
          <p14:tracePt t="143818" x="1608138" y="5653088"/>
          <p14:tracePt t="143833" x="1571625" y="5634038"/>
          <p14:tracePt t="143851" x="1509713" y="5608638"/>
          <p14:tracePt t="143867" x="1482725" y="5608638"/>
          <p14:tracePt t="143883" x="1455738" y="5608638"/>
          <p14:tracePt t="143901" x="1438275" y="5608638"/>
          <p14:tracePt t="143917" x="1428750" y="5608638"/>
          <p14:tracePt t="143934" x="1419225" y="5608638"/>
          <p14:tracePt t="143991" x="1419225" y="5626100"/>
          <p14:tracePt t="144017" x="1419225" y="5634038"/>
          <p14:tracePt t="144030" x="1411288" y="5653088"/>
          <p14:tracePt t="144043" x="1411288" y="5670550"/>
          <p14:tracePt t="144054" x="1411288" y="5688013"/>
          <p14:tracePt t="144068" x="1411288" y="5705475"/>
          <p14:tracePt t="144083" x="1411288" y="5724525"/>
          <p14:tracePt t="144100" x="1411288" y="5732463"/>
          <p14:tracePt t="144118" x="1411288" y="5741988"/>
          <p14:tracePt t="144144" x="1419225" y="5751513"/>
          <p14:tracePt t="144157" x="1428750" y="5759450"/>
          <p14:tracePt t="144169" x="1455738" y="5786438"/>
          <p14:tracePt t="144183" x="1500188" y="5795963"/>
          <p14:tracePt t="144200" x="1562100" y="5822950"/>
          <p14:tracePt t="144217" x="1633538" y="5857875"/>
          <p14:tracePt t="144233" x="1697038" y="5884863"/>
          <p14:tracePt t="144250" x="1839913" y="5911850"/>
          <p14:tracePt t="144267" x="1884363" y="5919788"/>
          <p14:tracePt t="144284" x="1893888" y="5919788"/>
          <p14:tracePt t="144300" x="1901825" y="5919788"/>
          <p14:tracePt t="144317" x="1911350" y="5919788"/>
          <p14:tracePt t="144333" x="1919288" y="5919788"/>
          <p14:tracePt t="144350" x="1946275" y="5919788"/>
          <p14:tracePt t="144367" x="1973263" y="5919788"/>
          <p14:tracePt t="144383" x="2000250" y="5911850"/>
          <p14:tracePt t="144400" x="2017713" y="5911850"/>
          <p14:tracePt t="144417" x="2036763" y="5902325"/>
          <p14:tracePt t="144434" x="2044700" y="5902325"/>
          <p14:tracePt t="144450" x="2071688" y="5894388"/>
          <p14:tracePt t="144467" x="2081213" y="5894388"/>
          <p14:tracePt t="144489" x="2081213" y="5884863"/>
          <p14:tracePt t="144513" x="2089150" y="5884863"/>
          <p14:tracePt t="144526" x="2098675" y="5884863"/>
          <p14:tracePt t="145451" x="2089150" y="5875338"/>
          <p14:tracePt t="146311" x="2062163" y="5867400"/>
          <p14:tracePt t="146325" x="2027238" y="5830888"/>
          <p14:tracePt t="146337" x="1973263" y="5768975"/>
          <p14:tracePt t="146351" x="1874838" y="5661025"/>
          <p14:tracePt t="146362" x="1714500" y="5456238"/>
          <p14:tracePt t="146374" x="1589088" y="5268913"/>
          <p14:tracePt t="146388" x="1490663" y="5116513"/>
          <p14:tracePt t="146400" x="1428750" y="5000625"/>
          <p14:tracePt t="146416" x="1393825" y="4894263"/>
          <p14:tracePt t="146434" x="1366838" y="4786313"/>
          <p14:tracePt t="146449" x="1366838" y="4633913"/>
          <p14:tracePt t="146466" x="1366838" y="4581525"/>
          <p14:tracePt t="146483" x="1366838" y="4537075"/>
          <p14:tracePt t="146499" x="1366838" y="4456113"/>
          <p14:tracePt t="146517" x="1366838" y="4429125"/>
          <p14:tracePt t="146532" x="1366838" y="4411663"/>
          <p14:tracePt t="146549" x="1366838" y="4394200"/>
          <p14:tracePt t="146566" x="1339850" y="4340225"/>
          <p14:tracePt t="146582" x="1312863" y="4303713"/>
          <p14:tracePt t="146599" x="1285875" y="4276725"/>
          <p14:tracePt t="146616" x="1231900" y="4214813"/>
          <p14:tracePt t="146633" x="1204913" y="4197350"/>
          <p14:tracePt t="146649" x="1187450" y="4187825"/>
          <p14:tracePt t="146666" x="1169988" y="4170363"/>
          <p14:tracePt t="146683" x="1179513" y="4160838"/>
          <p14:tracePt t="146898" x="1231900" y="4133850"/>
          <p14:tracePt t="146911" x="1322388" y="4098925"/>
          <p14:tracePt t="146923" x="1419225" y="4054475"/>
          <p14:tracePt t="146937" x="1517650" y="4027488"/>
          <p14:tracePt t="146950" x="1589088" y="4000500"/>
          <p14:tracePt t="146966" x="1670050" y="3973513"/>
          <p14:tracePt t="146982" x="1822450" y="3929063"/>
          <p14:tracePt t="147001" x="1884363" y="3902075"/>
          <p14:tracePt t="147016" x="1938338" y="3875088"/>
          <p14:tracePt t="147033" x="1990725" y="3840163"/>
          <p14:tracePt t="147049" x="2054225" y="3786188"/>
          <p14:tracePt t="147066" x="2081213" y="3768725"/>
          <p14:tracePt t="147082" x="2089150" y="3751263"/>
          <p14:tracePt t="147099" x="2116138" y="3714750"/>
          <p14:tracePt t="147116" x="2133600" y="3697288"/>
          <p14:tracePt t="147132" x="2143125" y="3687763"/>
          <p14:tracePt t="147150" x="2152650" y="3670300"/>
          <p14:tracePt t="147167" x="2152650" y="3660775"/>
          <p14:tracePt t="147194" x="2152650" y="3652838"/>
          <p14:tracePt t="147204" x="2152650" y="3643313"/>
          <p14:tracePt t="147217" x="2160588" y="3608388"/>
          <p14:tracePt t="147232" x="2179638" y="3544888"/>
          <p14:tracePt t="147249" x="2197100" y="3490913"/>
          <p14:tracePt t="147266" x="2214563" y="3438525"/>
          <p14:tracePt t="147282" x="2224088" y="3419475"/>
          <p14:tracePt t="147300" x="2224088" y="3402013"/>
          <p14:tracePt t="147318" x="2232025" y="3402013"/>
          <p14:tracePt t="147345" x="2241550" y="3402013"/>
          <p14:tracePt t="147370" x="2251075" y="3402013"/>
          <p14:tracePt t="147401" x="2286000" y="3419475"/>
          <p14:tracePt t="147420" x="2295525" y="3438525"/>
          <p14:tracePt t="147433" x="2322513" y="3465513"/>
          <p14:tracePt t="147446" x="2347913" y="3500438"/>
          <p14:tracePt t="147459" x="2374900" y="3536950"/>
          <p14:tracePt t="147472" x="2401888" y="3571875"/>
          <p14:tracePt t="147484" x="2428875" y="3625850"/>
          <p14:tracePt t="147499" x="2455863" y="3705225"/>
          <p14:tracePt t="147516" x="2473325" y="3786188"/>
          <p14:tracePt t="147533" x="2500313" y="3919538"/>
          <p14:tracePt t="147549" x="2500313" y="3956050"/>
          <p14:tracePt t="147566" x="2500313" y="3990975"/>
          <p14:tracePt t="147582" x="2500313" y="4054475"/>
          <p14:tracePt t="147600" x="2500313" y="4071938"/>
          <p14:tracePt t="147617" x="2500313" y="4089400"/>
          <p14:tracePt t="147632" x="2500313" y="4098925"/>
          <p14:tracePt t="147651" x="2500313" y="4108450"/>
          <p14:tracePt t="147666" x="2500313" y="4098925"/>
          <p14:tracePt t="147752" x="2500313" y="4081463"/>
          <p14:tracePt t="147767" x="2500313" y="4054475"/>
          <p14:tracePt t="147778" x="2490788" y="4017963"/>
          <p14:tracePt t="147790" x="2482850" y="3956050"/>
          <p14:tracePt t="147803" x="2465388" y="3875088"/>
          <p14:tracePt t="147822" x="2374900" y="3571875"/>
          <p14:tracePt t="147841" x="2339975" y="3482975"/>
          <p14:tracePt t="147854" x="2312988" y="3411538"/>
          <p14:tracePt t="147867" x="2286000" y="3357563"/>
          <p14:tracePt t="147882" x="2268538" y="3322638"/>
          <p14:tracePt t="147899" x="2268538" y="3303588"/>
          <p14:tracePt t="147916" x="2259013" y="3295650"/>
          <p14:tracePt t="147933" x="2259013" y="3286125"/>
          <p14:tracePt t="147949" x="2259013" y="3313113"/>
          <p14:tracePt t="148037" x="2259013" y="3340100"/>
          <p14:tracePt t="148047" x="2259013" y="3429000"/>
          <p14:tracePt t="148059" x="2259013" y="3536950"/>
          <p14:tracePt t="148071" x="2259013" y="3652838"/>
          <p14:tracePt t="148084" x="2259013" y="3759200"/>
          <p14:tracePt t="148100" x="2259013" y="3830638"/>
          <p14:tracePt t="148116" x="2259013" y="3867150"/>
          <p14:tracePt t="148133" x="2259013" y="3911600"/>
          <p14:tracePt t="148149" x="2259013" y="3919538"/>
          <p14:tracePt t="149058" x="2259013" y="3929063"/>
          <p14:tracePt t="149449" x="2259013" y="3938588"/>
          <p14:tracePt t="149462" x="2276475" y="3973513"/>
          <p14:tracePt t="149474" x="2312988" y="4062413"/>
          <p14:tracePt t="149488" x="2347913" y="4170363"/>
          <p14:tracePt t="149500" x="2393950" y="4295775"/>
          <p14:tracePt t="149517" x="2419350" y="4411663"/>
          <p14:tracePt t="149533" x="2455863" y="4483100"/>
          <p14:tracePt t="149549" x="2500313" y="4616450"/>
          <p14:tracePt t="149566" x="2509838" y="4660900"/>
          <p14:tracePt t="149582" x="2509838" y="4679950"/>
          <p14:tracePt t="149599" x="2517775" y="4697413"/>
          <p14:tracePt t="149616" x="2527300" y="4705350"/>
          <p14:tracePt t="149632" x="2527300" y="4724400"/>
          <p14:tracePt t="149649" x="2536825" y="4741863"/>
          <p14:tracePt t="150040" x="2581275" y="4830763"/>
          <p14:tracePt t="150061" x="2608263" y="4884738"/>
          <p14:tracePt t="150073" x="2625725" y="4938713"/>
          <p14:tracePt t="150087" x="2652713" y="4983163"/>
          <p14:tracePt t="150101" x="2660650" y="5027613"/>
          <p14:tracePt t="150112" x="2679700" y="5081588"/>
          <p14:tracePt t="150124" x="2705100" y="5133975"/>
          <p14:tracePt t="150143" x="2795588" y="5303838"/>
          <p14:tracePt t="150163" x="2822575" y="5384800"/>
          <p14:tracePt t="150176" x="2857500" y="5465763"/>
          <p14:tracePt t="150189" x="2894013" y="5527675"/>
          <p14:tracePt t="150200" x="2919413" y="5581650"/>
          <p14:tracePt t="150216" x="2938463" y="5616575"/>
          <p14:tracePt t="150233" x="2946400" y="5643563"/>
          <p14:tracePt t="150249" x="2965450" y="5661025"/>
          <p14:tracePt t="150266" x="2965450" y="5670550"/>
          <p14:tracePt t="150290" x="2982913" y="5670550"/>
          <p14:tracePt t="150521" x="3027363" y="5661025"/>
          <p14:tracePt t="150533" x="3133725" y="5616575"/>
          <p14:tracePt t="150545" x="3330575" y="5510213"/>
          <p14:tracePt t="150558" x="3589338" y="5394325"/>
          <p14:tracePt t="150572" x="3822700" y="5276850"/>
          <p14:tracePt t="150584" x="3956050" y="5205413"/>
          <p14:tracePt t="150599" x="4071938" y="5143500"/>
          <p14:tracePt t="150616" x="4152900" y="5099050"/>
          <p14:tracePt t="150633" x="4259263" y="5027613"/>
          <p14:tracePt t="150649" x="4303713" y="4983163"/>
          <p14:tracePt t="150666" x="4348163" y="4938713"/>
          <p14:tracePt t="150683" x="4438650" y="4830763"/>
          <p14:tracePt t="150699" x="4483100" y="4759325"/>
          <p14:tracePt t="150716" x="4510088" y="4705350"/>
          <p14:tracePt t="150733" x="4527550" y="4652963"/>
          <p14:tracePt t="150750" x="4527550" y="4633913"/>
          <p14:tracePt t="150766" x="4527550" y="4625975"/>
          <p14:tracePt t="150783" x="4527550" y="4608513"/>
          <p14:tracePt t="150801" x="4510088" y="4608513"/>
          <p14:tracePt t="150825" x="4483100" y="4608513"/>
          <p14:tracePt t="150839" x="4456113" y="4608513"/>
          <p14:tracePt t="150851" x="4438650" y="4608513"/>
          <p14:tracePt t="150866" x="4411663" y="4616450"/>
          <p14:tracePt t="150884" x="4375150" y="4633913"/>
          <p14:tracePt t="150903" x="4367213" y="4633913"/>
          <p14:tracePt t="150916" x="4357688" y="4643438"/>
          <p14:tracePt t="150934" x="4357688" y="4652963"/>
          <p14:tracePt t="150979" x="4357688" y="4660900"/>
          <p14:tracePt t="151004" x="4357688" y="4670425"/>
          <p14:tracePt t="151057" x="4357688" y="4679950"/>
          <p14:tracePt t="151068" x="4357688" y="4697413"/>
          <p14:tracePt t="151098" x="4357688" y="4705350"/>
          <p14:tracePt t="151119" x="4357688" y="4714875"/>
          <p14:tracePt t="157292" x="4348163" y="4714875"/>
          <p14:tracePt t="157598" x="4322763" y="4705350"/>
          <p14:tracePt t="157611" x="4276725" y="4679950"/>
          <p14:tracePt t="157623" x="4170363" y="4633913"/>
          <p14:tracePt t="157637" x="4017963" y="4554538"/>
          <p14:tracePt t="157650" x="3857625" y="4473575"/>
          <p14:tracePt t="157666" x="3679825" y="4402138"/>
          <p14:tracePt t="157683" x="3455988" y="4330700"/>
          <p14:tracePt t="157701" x="3402013" y="4313238"/>
          <p14:tracePt t="157716" x="3367088" y="4303713"/>
          <p14:tracePt t="157733" x="3348038" y="4303713"/>
          <p14:tracePt t="157749" x="3330575" y="4303713"/>
          <p14:tracePt t="157766" x="3322638" y="4303713"/>
          <p14:tracePt t="157789" x="3313113" y="4303713"/>
          <p14:tracePt t="157827" x="3313113" y="4313238"/>
          <p14:tracePt t="157845" x="3313113" y="4322763"/>
          <p14:tracePt t="157854" x="3313113" y="4330700"/>
          <p14:tracePt t="157892" x="3313113" y="4340225"/>
          <p14:tracePt t="157903" x="3322638" y="4322763"/>
          <p14:tracePt t="158044" x="3340100" y="4303713"/>
          <p14:tracePt t="158058" x="3384550" y="4259263"/>
          <p14:tracePt t="158070" x="3455988" y="4214813"/>
          <p14:tracePt t="158083" x="3571875" y="4125913"/>
          <p14:tracePt t="158095" x="3759200" y="4017963"/>
          <p14:tracePt t="158109" x="3990975" y="3919538"/>
          <p14:tracePt t="158121" x="4214813" y="3840163"/>
          <p14:tracePt t="158134" x="4429125" y="3795713"/>
          <p14:tracePt t="158150" x="4589463" y="3776663"/>
          <p14:tracePt t="158166" x="4751388" y="3751263"/>
          <p14:tracePt t="158183" x="4938713" y="3751263"/>
          <p14:tracePt t="158200" x="5010150" y="3751263"/>
          <p14:tracePt t="158216" x="5045075" y="3751263"/>
          <p14:tracePt t="158233" x="5116513" y="3776663"/>
          <p14:tracePt t="158250" x="5143500" y="3795713"/>
          <p14:tracePt t="158268" x="5197475" y="3830638"/>
          <p14:tracePt t="158286" x="5214938" y="3840163"/>
          <p14:tracePt t="158301" x="5251450" y="3857625"/>
          <p14:tracePt t="158317" x="5276850" y="3875088"/>
          <p14:tracePt t="158333" x="5348288" y="3894138"/>
          <p14:tracePt t="158351" x="5367338" y="3894138"/>
          <p14:tracePt t="158368" x="5438775" y="3902075"/>
          <p14:tracePt t="158388" x="5456238" y="3902075"/>
          <p14:tracePt t="158401" x="5473700" y="3902075"/>
          <p14:tracePt t="158416" x="5483225" y="3902075"/>
          <p14:tracePt t="158439" x="5473700" y="3902075"/>
          <p14:tracePt t="158583" x="5456238" y="3902075"/>
          <p14:tracePt t="158592" x="5438775" y="3894138"/>
          <p14:tracePt t="158604" x="5419725" y="3894138"/>
          <p14:tracePt t="158618" x="5402263" y="3894138"/>
          <p14:tracePt t="158632" x="5384800" y="3894138"/>
          <p14:tracePt t="158649" x="5367338" y="3894138"/>
          <p14:tracePt t="158666" x="5348288" y="3894138"/>
          <p14:tracePt t="158683" x="5330825" y="3894138"/>
          <p14:tracePt t="158700" x="5295900" y="3902075"/>
          <p14:tracePt t="158716" x="5268913" y="3911600"/>
          <p14:tracePt t="158733" x="5241925" y="3919538"/>
          <p14:tracePt t="158749" x="5232400" y="3919538"/>
          <p14:tracePt t="158766" x="5205413" y="3929063"/>
          <p14:tracePt t="158784" x="5197475" y="3929063"/>
          <p14:tracePt t="158810" x="5187950" y="3919538"/>
          <p14:tracePt t="159179" x="5187950" y="3902075"/>
          <p14:tracePt t="159192" x="5187950" y="3867150"/>
          <p14:tracePt t="159205" x="5187950" y="3813175"/>
          <p14:tracePt t="159219" x="5187950" y="3759200"/>
          <p14:tracePt t="159233" x="5187950" y="3714750"/>
          <p14:tracePt t="159250" x="5187950" y="3679825"/>
          <p14:tracePt t="159266" x="5187950" y="3652838"/>
          <p14:tracePt t="159283" x="5187950" y="3633788"/>
          <p14:tracePt t="159300" x="5187950" y="3616325"/>
          <p14:tracePt t="159316" x="5187950" y="3598863"/>
          <p14:tracePt t="159334" x="5187950" y="3589338"/>
          <p14:tracePt t="159350" x="5187950" y="3571875"/>
          <p14:tracePt t="159366" x="5187950" y="3562350"/>
          <p14:tracePt t="159384" x="5187950" y="3554413"/>
          <p14:tracePt t="159410" x="5180013" y="3554413"/>
          <p14:tracePt t="159460" x="5170488" y="3554413"/>
          <p14:tracePt t="159498" x="5160963" y="3554413"/>
          <p14:tracePt t="159511" x="5153025" y="3554413"/>
          <p14:tracePt t="159529" x="5133975" y="3554413"/>
          <p14:tracePt t="159537" x="5126038" y="3571875"/>
          <p14:tracePt t="159550" x="5116513" y="3581400"/>
          <p14:tracePt t="159566" x="5089525" y="3598863"/>
          <p14:tracePt t="159583" x="5072063" y="3608388"/>
          <p14:tracePt t="159600" x="5018088" y="3643313"/>
          <p14:tracePt t="159617" x="4991100" y="3670300"/>
          <p14:tracePt t="159633" x="4965700" y="3679825"/>
          <p14:tracePt t="159650" x="4902200" y="3714750"/>
          <p14:tracePt t="159666" x="4884738" y="3714750"/>
          <p14:tracePt t="159683" x="4867275" y="3714750"/>
          <p14:tracePt t="159700" x="4848225" y="3714750"/>
          <p14:tracePt t="159716" x="4840288" y="3714750"/>
          <p14:tracePt t="159733" x="4840288" y="3687763"/>
          <p14:tracePt t="159791" x="4840288" y="3660775"/>
          <p14:tracePt t="159804" x="4848225" y="3616325"/>
          <p14:tracePt t="159817" x="4857750" y="3562350"/>
          <p14:tracePt t="159830" x="4875213" y="3517900"/>
          <p14:tracePt t="159847" x="4902200" y="3455988"/>
          <p14:tracePt t="159856" x="4919663" y="3375025"/>
          <p14:tracePt t="159868" x="4946650" y="3322638"/>
          <p14:tracePt t="159883" x="4965700" y="3276600"/>
          <p14:tracePt t="159900" x="4973638" y="3241675"/>
          <p14:tracePt t="159916" x="5010150" y="3197225"/>
          <p14:tracePt t="159934" x="5010150" y="3187700"/>
          <p14:tracePt t="159950" x="5018088" y="3179763"/>
          <p14:tracePt t="159966" x="5018088" y="3170238"/>
          <p14:tracePt t="159984" x="5027613" y="3170238"/>
          <p14:tracePt t="160008" x="5027613" y="3160713"/>
          <p14:tracePt t="160022" x="5027613" y="3170238"/>
          <p14:tracePt t="160148" x="5027613" y="3179763"/>
          <p14:tracePt t="160166" x="5027613" y="3187700"/>
          <p14:tracePt t="160174" x="5027613" y="3205163"/>
          <p14:tracePt t="160187" x="5027613" y="3214688"/>
          <p14:tracePt t="160200" x="5027613" y="3232150"/>
          <p14:tracePt t="160216" x="5027613" y="3251200"/>
          <p14:tracePt t="160233" x="5018088" y="3276600"/>
          <p14:tracePt t="160250" x="5010150" y="3295650"/>
          <p14:tracePt t="160266" x="4991100" y="3330575"/>
          <p14:tracePt t="160283" x="4946650" y="3438525"/>
          <p14:tracePt t="160300" x="4919663" y="3490913"/>
          <p14:tracePt t="160316" x="4919663" y="3500438"/>
          <p14:tracePt t="160333" x="4911725" y="3509963"/>
          <p14:tracePt t="160350" x="4902200" y="3517900"/>
          <p14:tracePt t="160367" x="4902200" y="3527425"/>
          <p14:tracePt t="160383" x="4902200" y="3517900"/>
          <p14:tracePt t="160588" x="4929188" y="3465513"/>
          <p14:tracePt t="160608" x="4938713" y="3438525"/>
          <p14:tracePt t="160621" x="4956175" y="3411538"/>
          <p14:tracePt t="160633" x="4965700" y="3394075"/>
          <p14:tracePt t="160648" x="4965700" y="3384550"/>
          <p14:tracePt t="160659" x="4965700" y="3375025"/>
          <p14:tracePt t="160671" x="4965700" y="3367088"/>
          <p14:tracePt t="160690" x="4965700" y="3357563"/>
          <p14:tracePt t="160709" x="4965700" y="3348038"/>
          <p14:tracePt t="160735" x="4938713" y="3411538"/>
          <p14:tracePt t="160927" x="4911725" y="3482975"/>
          <p14:tracePt t="160940" x="4884738" y="3544888"/>
          <p14:tracePt t="160953" x="4867275" y="3598863"/>
          <p14:tracePt t="160965" x="4840288" y="3625850"/>
          <p14:tracePt t="160978" x="4840288" y="3660775"/>
          <p14:tracePt t="160991" x="4822825" y="3679825"/>
          <p14:tracePt t="161008" x="4813300" y="3687763"/>
          <p14:tracePt t="161016" x="4813300" y="3705225"/>
          <p14:tracePt t="161033" x="4803775" y="3705225"/>
          <p14:tracePt t="161050" x="4803775" y="3714750"/>
          <p14:tracePt t="161068" x="4803775" y="3705225"/>
          <p14:tracePt t="161157" x="4803775" y="3670300"/>
          <p14:tracePt t="161168" x="4830763" y="3616325"/>
          <p14:tracePt t="161181" x="4857750" y="3562350"/>
          <p14:tracePt t="161194" x="4894263" y="3490913"/>
          <p14:tracePt t="161207" x="4911725" y="3429000"/>
          <p14:tracePt t="161223" x="4956175" y="3348038"/>
          <p14:tracePt t="161234" x="4983163" y="3268663"/>
          <p14:tracePt t="161250" x="5010150" y="3214688"/>
          <p14:tracePt t="161266" x="5018088" y="3160713"/>
          <p14:tracePt t="161284" x="5027613" y="3152775"/>
          <p14:tracePt t="161300" x="5037138" y="3133725"/>
          <p14:tracePt t="161316" x="5037138" y="3152775"/>
          <p14:tracePt t="161429" x="5037138" y="3160713"/>
          <p14:tracePt t="161437" x="5037138" y="3179763"/>
          <p14:tracePt t="161450" x="5027613" y="3187700"/>
          <p14:tracePt t="161466" x="5027613" y="3214688"/>
          <p14:tracePt t="161483" x="5010150" y="3232150"/>
          <p14:tracePt t="161501" x="5010150" y="3251200"/>
          <p14:tracePt t="161516" x="5000625" y="3259138"/>
          <p14:tracePt t="161539" x="4991100" y="3268663"/>
          <p14:tracePt t="161551" x="4991100" y="3276600"/>
          <p14:tracePt t="161566" x="4983163" y="3276600"/>
          <p14:tracePt t="161583" x="4983163" y="3286125"/>
          <p14:tracePt t="161600" x="4973638" y="3303588"/>
          <p14:tracePt t="161616" x="4973638" y="3313113"/>
          <p14:tracePt t="161633" x="4965700" y="3313113"/>
          <p14:tracePt t="161653" x="4965700" y="3322638"/>
          <p14:tracePt t="161692" x="4983163" y="3286125"/>
          <p14:tracePt t="161769" x="5018088" y="3214688"/>
          <p14:tracePt t="161781" x="5062538" y="3125788"/>
          <p14:tracePt t="161794" x="5099050" y="3036888"/>
          <p14:tracePt t="161810" x="5116513" y="2990850"/>
          <p14:tracePt t="161821" x="5133975" y="2946400"/>
          <p14:tracePt t="161833" x="5143500" y="2938463"/>
          <p14:tracePt t="161850" x="5143500" y="2919413"/>
          <p14:tracePt t="161866" x="5153025" y="2919413"/>
          <p14:tracePt t="161884" x="5153025" y="2928938"/>
          <p14:tracePt t="161934" x="5153025" y="2946400"/>
          <p14:tracePt t="161947" x="5153025" y="2982913"/>
          <p14:tracePt t="161963" x="5143500" y="3009900"/>
          <p14:tracePt t="161973" x="5126038" y="3054350"/>
          <p14:tracePt t="161985" x="5116513" y="3081338"/>
          <p14:tracePt t="162000" x="5108575" y="3116263"/>
          <p14:tracePt t="162016" x="5081588" y="3170238"/>
          <p14:tracePt t="162033" x="5037138" y="3286125"/>
          <p14:tracePt t="162050" x="5027613" y="3340100"/>
          <p14:tracePt t="162068" x="4991100" y="3419475"/>
          <p14:tracePt t="162087" x="4983163" y="3446463"/>
          <p14:tracePt t="162101" x="4973638" y="3455988"/>
          <p14:tracePt t="162116" x="4973638" y="3465513"/>
          <p14:tracePt t="162151" x="4973638" y="3473450"/>
          <p14:tracePt t="163056" x="4973638" y="3465513"/>
          <p14:tracePt t="163543" x="4973638" y="3473450"/>
          <p14:tracePt t="164000" x="4973638" y="3490913"/>
          <p14:tracePt t="164013" x="4983163" y="3509963"/>
          <p14:tracePt t="164025" x="4991100" y="3527425"/>
          <p14:tracePt t="164039" x="4991100" y="3554413"/>
          <p14:tracePt t="164051" x="5000625" y="3571875"/>
          <p14:tracePt t="164069" x="5018088" y="3616325"/>
          <p14:tracePt t="164089" x="5027613" y="3633788"/>
          <p14:tracePt t="164102" x="5027613" y="3652838"/>
          <p14:tracePt t="164117" x="5037138" y="3679825"/>
          <p14:tracePt t="164133" x="5045075" y="3714750"/>
          <p14:tracePt t="164150" x="5054600" y="3768725"/>
          <p14:tracePt t="164167" x="5054600" y="3776663"/>
          <p14:tracePt t="164183" x="5062538" y="3786188"/>
          <p14:tracePt t="164200" x="5072063" y="3803650"/>
          <p14:tracePt t="164218" x="5081588" y="3803650"/>
          <p14:tracePt t="164306" x="5081588" y="3795713"/>
          <p14:tracePt t="164331" x="5089525" y="3786188"/>
          <p14:tracePt t="164344" x="5089525" y="3776663"/>
          <p14:tracePt t="164370" x="5089525" y="3768725"/>
          <p14:tracePt t="164389" x="5099050" y="3741738"/>
          <p14:tracePt t="164409" x="5099050" y="3724275"/>
          <p14:tracePt t="164421" x="5116513" y="3679825"/>
          <p14:tracePt t="164434" x="5126038" y="3652838"/>
          <p14:tracePt t="164447" x="5133975" y="3625850"/>
          <p14:tracePt t="164460" x="5143500" y="3608388"/>
          <p14:tracePt t="164472" x="5143500" y="3598863"/>
          <p14:tracePt t="164490" x="5143500" y="3581400"/>
          <p14:tracePt t="164510" x="5153025" y="3581400"/>
          <p14:tracePt t="164549" x="5153025" y="3598863"/>
          <p14:tracePt t="164715" x="5153025" y="3616325"/>
          <p14:tracePt t="164727" x="5153025" y="3633788"/>
          <p14:tracePt t="164740" x="5153025" y="3670300"/>
          <p14:tracePt t="164752" x="5153025" y="3724275"/>
          <p14:tracePt t="164767" x="5153025" y="3803650"/>
          <p14:tracePt t="164783" x="5153025" y="3902075"/>
          <p14:tracePt t="164800" x="5153025" y="3983038"/>
          <p14:tracePt t="164816" x="5143500" y="4187825"/>
          <p14:tracePt t="164833" x="5143500" y="4232275"/>
          <p14:tracePt t="164850" x="5133975" y="4276725"/>
          <p14:tracePt t="164866" x="5133975" y="4303713"/>
          <p14:tracePt t="164883" x="5126038" y="4313238"/>
          <p14:tracePt t="164911" x="5126038" y="4322763"/>
          <p14:tracePt t="164918" x="5116513" y="4322763"/>
          <p14:tracePt t="164956" x="5116513" y="4303713"/>
          <p14:tracePt t="165071" x="5116513" y="4268788"/>
          <p14:tracePt t="165084" x="5116513" y="4214813"/>
          <p14:tracePt t="165097" x="5116513" y="4143375"/>
          <p14:tracePt t="165110" x="5116513" y="4071938"/>
          <p14:tracePt t="165128" x="5116513" y="4010025"/>
          <p14:tracePt t="165135" x="5116513" y="3965575"/>
          <p14:tracePt t="165150" x="5116513" y="3929063"/>
          <p14:tracePt t="165167" x="5116513" y="3902075"/>
          <p14:tracePt t="165183" x="5116513" y="3875088"/>
          <p14:tracePt t="165200" x="5116513" y="3867150"/>
          <p14:tracePt t="165231" x="5116513" y="3884613"/>
          <p14:tracePt t="165444" x="5116513" y="3902075"/>
          <p14:tracePt t="165454" x="5116513" y="3938588"/>
          <p14:tracePt t="165467" x="5108575" y="3973513"/>
          <p14:tracePt t="165479" x="5099050" y="4010025"/>
          <p14:tracePt t="165493" x="5089525" y="4071938"/>
          <p14:tracePt t="165505" x="5072063" y="4152900"/>
          <p14:tracePt t="165518" x="5062538" y="4214813"/>
          <p14:tracePt t="165533" x="5054600" y="4268788"/>
          <p14:tracePt t="165550" x="5045075" y="4313238"/>
          <p14:tracePt t="165566" x="5037138" y="4340225"/>
          <p14:tracePt t="165584" x="5037138" y="4357688"/>
          <p14:tracePt t="165600" x="5037138" y="4348163"/>
          <p14:tracePt t="165671" x="5045075" y="4313238"/>
          <p14:tracePt t="165683" x="5045075" y="4286250"/>
          <p14:tracePt t="165697" x="5054600" y="4259263"/>
          <p14:tracePt t="165710" x="5062538" y="4214813"/>
          <p14:tracePt t="165722" x="5062538" y="4170363"/>
          <p14:tracePt t="165735" x="5062538" y="4125913"/>
          <p14:tracePt t="165754" x="5072063" y="3973513"/>
          <p14:tracePt t="165773" x="5081588" y="3929063"/>
          <p14:tracePt t="165786" x="5081588" y="3875088"/>
          <p14:tracePt t="165800" x="5081588" y="3822700"/>
          <p14:tracePt t="165817" x="5081588" y="3768725"/>
          <p14:tracePt t="165833" x="5081588" y="3660775"/>
          <p14:tracePt t="165850" x="5081588" y="3616325"/>
          <p14:tracePt t="165866" x="5081588" y="3581400"/>
          <p14:tracePt t="165883" x="5081588" y="3509963"/>
          <p14:tracePt t="165901" x="5081588" y="3490913"/>
          <p14:tracePt t="165917" x="5089525" y="3490913"/>
          <p14:tracePt t="165934" x="5089525" y="3509963"/>
          <p14:tracePt t="166072" x="5089525" y="3589338"/>
          <p14:tracePt t="166093" x="5089525" y="3633788"/>
          <p14:tracePt t="166104" x="5089525" y="3679825"/>
          <p14:tracePt t="166118" x="5089525" y="3724275"/>
          <p14:tracePt t="166131" x="5089525" y="3813175"/>
          <p14:tracePt t="166143" x="5089525" y="3894138"/>
          <p14:tracePt t="166156" x="5089525" y="3965575"/>
          <p14:tracePt t="166168" x="5089525" y="4027488"/>
          <p14:tracePt t="166184" x="5089525" y="4062413"/>
          <p14:tracePt t="166200" x="5081588" y="4089400"/>
          <p14:tracePt t="166216" x="5081588" y="4125913"/>
          <p14:tracePt t="166233" x="5081588" y="4143375"/>
          <p14:tracePt t="166250" x="5072063" y="4143375"/>
          <p14:tracePt t="166289" x="5072063" y="4125913"/>
          <p14:tracePt t="166411" x="5072063" y="4089400"/>
          <p14:tracePt t="166423" x="5072063" y="4037013"/>
          <p14:tracePt t="166436" x="5081588" y="3990975"/>
          <p14:tracePt t="166448" x="5081588" y="3956050"/>
          <p14:tracePt t="166462" x="5089525" y="3929063"/>
          <p14:tracePt t="166474" x="5089525" y="3902075"/>
          <p14:tracePt t="166493" x="5089525" y="3884613"/>
          <p14:tracePt t="166514" x="5089525" y="3875088"/>
          <p14:tracePt t="166524" x="5089525" y="3884613"/>
          <p14:tracePt t="166604" x="5089525" y="3919538"/>
          <p14:tracePt t="166615" x="5089525" y="3956050"/>
          <p14:tracePt t="166628" x="5089525" y="4000500"/>
          <p14:tracePt t="166640" x="5089525" y="4027488"/>
          <p14:tracePt t="166653" x="5089525" y="4044950"/>
          <p14:tracePt t="166667" x="5089525" y="4054475"/>
          <p14:tracePt t="166683" x="5089525" y="4062413"/>
          <p14:tracePt t="171971" x="5099050" y="4062413"/>
          <p14:tracePt t="171996" x="5099050" y="4054475"/>
          <p14:tracePt t="172008" x="5108575" y="4054475"/>
          <p14:tracePt t="172022" x="5126038" y="4062413"/>
          <p14:tracePt t="172060" x="5133975" y="4125913"/>
          <p14:tracePt t="172080" x="5187950" y="4732338"/>
          <p14:tracePt t="172099" x="5187950" y="5143500"/>
          <p14:tracePt t="172112" x="5126038" y="5518150"/>
          <p14:tracePt t="172123" x="5081588" y="5848350"/>
          <p14:tracePt t="172137" x="5037138" y="6081713"/>
          <p14:tracePt t="172150" x="5018088" y="6188075"/>
          <p14:tracePt t="172167" x="5000625" y="6259513"/>
          <p14:tracePt t="172184" x="4991100" y="6296025"/>
          <p14:tracePt t="172200" x="4983163" y="6323013"/>
          <p14:tracePt t="172217" x="4973638" y="6330950"/>
          <p14:tracePt t="172233" x="4965700" y="6340475"/>
          <p14:tracePt t="172251" x="4929188" y="6367463"/>
          <p14:tracePt t="172267" x="4919663" y="6384925"/>
          <p14:tracePt t="172283" x="4902200" y="6384925"/>
          <p14:tracePt t="172300" x="4894263" y="6384925"/>
          <p14:tracePt t="172469" x="4867275" y="6402388"/>
          <p14:tracePt t="172481" x="4840288" y="6402388"/>
          <p14:tracePt t="172494" x="4786313" y="6402388"/>
          <p14:tracePt t="172509" x="4714875" y="6402388"/>
          <p14:tracePt t="172520" x="4625975" y="6402388"/>
          <p14:tracePt t="172534" x="4554538" y="6402388"/>
          <p14:tracePt t="172550" x="4483100" y="6375400"/>
          <p14:tracePt t="172567" x="4384675" y="6323013"/>
          <p14:tracePt t="172585" x="4348163" y="6303963"/>
          <p14:tracePt t="172600" x="4322763" y="6286500"/>
          <p14:tracePt t="172617" x="4268788" y="6242050"/>
          <p14:tracePt t="172635" x="4241800" y="6215063"/>
          <p14:tracePt t="172650" x="4214813" y="6188075"/>
          <p14:tracePt t="172667" x="4187825" y="6153150"/>
          <p14:tracePt t="172684" x="4152900" y="6081713"/>
          <p14:tracePt t="172700" x="4143375" y="6045200"/>
          <p14:tracePt t="172717" x="4143375" y="5983288"/>
          <p14:tracePt t="172733" x="4143375" y="5822950"/>
          <p14:tracePt t="172750" x="4152900" y="5741988"/>
          <p14:tracePt t="172767" x="4170363" y="5680075"/>
          <p14:tracePt t="172783" x="4205288" y="5599113"/>
          <p14:tracePt t="172801" x="4214813" y="5581650"/>
          <p14:tracePt t="172817" x="4224338" y="5572125"/>
          <p14:tracePt t="172834" x="4259263" y="5554663"/>
          <p14:tracePt t="172852" x="4286250" y="5545138"/>
          <p14:tracePt t="172867" x="4303713" y="5545138"/>
          <p14:tracePt t="172884" x="4322763" y="5537200"/>
          <p14:tracePt t="172900" x="4357688" y="5537200"/>
          <p14:tracePt t="172917" x="4384675" y="5537200"/>
          <p14:tracePt t="172934" x="4411663" y="5537200"/>
          <p14:tracePt t="172950" x="4438650" y="5562600"/>
          <p14:tracePt t="172967" x="4473575" y="5599113"/>
          <p14:tracePt t="172983" x="4500563" y="5643563"/>
          <p14:tracePt t="173000" x="4537075" y="5724525"/>
          <p14:tracePt t="173018" x="4554538" y="5751513"/>
          <p14:tracePt t="173035" x="4562475" y="5822950"/>
          <p14:tracePt t="173054" x="4562475" y="5848350"/>
          <p14:tracePt t="173068" x="4562475" y="5875338"/>
          <p14:tracePt t="173083" x="4562475" y="5894388"/>
          <p14:tracePt t="173100" x="4562475" y="5919788"/>
          <p14:tracePt t="173117" x="4562475" y="5929313"/>
          <p14:tracePt t="173134" x="4562475" y="5946775"/>
          <p14:tracePt t="173150" x="4554538" y="5956300"/>
          <p14:tracePt t="173169" x="4545013" y="5956300"/>
          <p14:tracePt t="173233" x="4545013" y="5938838"/>
          <p14:tracePt t="173272" x="4545013" y="5919788"/>
          <p14:tracePt t="173284" x="4545013" y="5894388"/>
          <p14:tracePt t="173297" x="4545013" y="5875338"/>
          <p14:tracePt t="173311" x="4545013" y="5848350"/>
          <p14:tracePt t="173323" x="4545013" y="5840413"/>
          <p14:tracePt t="173335" x="4545013" y="5830888"/>
          <p14:tracePt t="173352" x="4545013" y="5822950"/>
          <p14:tracePt t="173367" x="4545013" y="5813425"/>
          <p14:tracePt t="173384" x="4545013" y="5803900"/>
          <p14:tracePt t="173670" x="4572000" y="5776913"/>
          <p14:tracePt t="173679" x="4608513" y="5724525"/>
          <p14:tracePt t="173693" x="4643438" y="5680075"/>
          <p14:tracePt t="173705" x="4687888" y="5626100"/>
          <p14:tracePt t="173718" x="4714875" y="5581650"/>
          <p14:tracePt t="173734" x="4732338" y="5554663"/>
          <p14:tracePt t="173750" x="4751388" y="5537200"/>
          <p14:tracePt t="173767" x="4759325" y="5527675"/>
          <p14:tracePt t="173784" x="4776788" y="5491163"/>
          <p14:tracePt t="173800" x="4776788" y="5473700"/>
          <p14:tracePt t="173817" x="4776788" y="5429250"/>
          <p14:tracePt t="173834" x="4776788" y="5402263"/>
          <p14:tracePt t="173850" x="4776788" y="5375275"/>
          <p14:tracePt t="173867" x="4776788" y="5340350"/>
          <p14:tracePt t="173884" x="4751388" y="5224463"/>
          <p14:tracePt t="173900" x="4741863" y="5180013"/>
          <p14:tracePt t="173917" x="4741863" y="5143500"/>
          <p14:tracePt t="173917" x="4732338" y="5116513"/>
          <p14:tracePt t="173935" x="4724400" y="5081588"/>
          <p14:tracePt t="173950" x="4714875" y="5045075"/>
          <p14:tracePt t="173967" x="4714875" y="5027613"/>
          <p14:tracePt t="173984" x="4705350" y="5010150"/>
          <p14:tracePt t="174000" x="4705350" y="5000625"/>
          <p14:tracePt t="179292" x="4687888" y="5000625"/>
          <p14:tracePt t="179661" x="4633913" y="5000625"/>
          <p14:tracePt t="179676" x="4562475" y="5010150"/>
          <p14:tracePt t="179687" x="4456113" y="5018088"/>
          <p14:tracePt t="179698" x="4330700" y="5018088"/>
          <p14:tracePt t="179713" x="4224338" y="5018088"/>
          <p14:tracePt t="179724" x="4125913" y="5018088"/>
          <p14:tracePt t="179739" x="4054475" y="5018088"/>
          <p14:tracePt t="179751" x="4010025" y="4991100"/>
          <p14:tracePt t="179767" x="4000500" y="4983163"/>
          <p14:tracePt t="179784" x="3973513" y="4946650"/>
          <p14:tracePt t="179802" x="3973513" y="4929188"/>
          <p14:tracePt t="179817" x="3973513" y="4911725"/>
          <p14:tracePt t="179834" x="3983038" y="4894263"/>
          <p14:tracePt t="179850" x="4125913" y="4822825"/>
          <p14:tracePt t="179867" x="4232275" y="4776788"/>
          <p14:tracePt t="179884" x="4348163" y="4741863"/>
          <p14:tracePt t="179900" x="4572000" y="4705350"/>
          <p14:tracePt t="179917" x="4679950" y="4705350"/>
          <p14:tracePt t="179935" x="4786313" y="4705350"/>
          <p14:tracePt t="179951" x="4929188" y="4714875"/>
          <p14:tracePt t="179969" x="4973638" y="4741863"/>
          <p14:tracePt t="179984" x="5010150" y="4776788"/>
          <p14:tracePt t="180000" x="5045075" y="4867275"/>
          <p14:tracePt t="180018" x="5045075" y="4902200"/>
          <p14:tracePt t="180034" x="5045075" y="4919663"/>
          <p14:tracePt t="180050" x="5045075" y="4946650"/>
          <p14:tracePt t="180067" x="5045075" y="4956175"/>
          <p14:tracePt t="180084" x="5045075" y="4965700"/>
          <p14:tracePt t="238793" x="5027613" y="4965700"/>
          <p14:tracePt t="239587" x="4991100" y="4965700"/>
          <p14:tracePt t="239598" x="4902200" y="4983163"/>
          <p14:tracePt t="239611" x="4714875" y="5010150"/>
          <p14:tracePt t="239627" x="4357688" y="5072063"/>
          <p14:tracePt t="239637" x="3875088" y="5197475"/>
          <p14:tracePt t="239653" x="3438525" y="5313363"/>
          <p14:tracePt t="239669" x="3036888" y="5419725"/>
          <p14:tracePt t="239686" x="2374900" y="5545138"/>
          <p14:tracePt t="239703" x="2143125" y="5572125"/>
          <p14:tracePt t="239719" x="1990725" y="5572125"/>
          <p14:tracePt t="239736" x="1751013" y="5572125"/>
          <p14:tracePt t="239754" x="1697038" y="5562600"/>
          <p14:tracePt t="239770" x="1633538" y="5537200"/>
          <p14:tracePt t="239786" x="1581150" y="5473700"/>
          <p14:tracePt t="239804" x="1544638" y="5429250"/>
          <p14:tracePt t="239819" x="1527175" y="5394325"/>
          <p14:tracePt t="239836" x="1517650" y="5322888"/>
          <p14:tracePt t="239854" x="1517650" y="5286375"/>
          <p14:tracePt t="239870" x="1509713" y="5251450"/>
          <p14:tracePt t="239886" x="1490663" y="5205413"/>
          <p14:tracePt t="239903" x="1438275" y="5133975"/>
          <p14:tracePt t="239920" x="1366838" y="5099050"/>
          <p14:tracePt t="239936" x="1303338" y="5072063"/>
          <p14:tracePt t="239953" x="1169988" y="5037138"/>
          <p14:tracePt t="239971" x="1116013" y="5027613"/>
          <p14:tracePt t="239986" x="1089025" y="5027613"/>
          <p14:tracePt t="240003" x="1089025" y="5000625"/>
          <p14:tracePt t="240223" x="1081088" y="4938713"/>
          <p14:tracePt t="240237" x="1054100" y="4840288"/>
          <p14:tracePt t="240249" x="1054100" y="4741863"/>
          <p14:tracePt t="240263" x="1044575" y="4660900"/>
          <p14:tracePt t="240274" x="1044575" y="4598988"/>
          <p14:tracePt t="240288" x="1044575" y="4562475"/>
          <p14:tracePt t="240303" x="1044575" y="4537075"/>
          <p14:tracePt t="240319" x="1044575" y="4518025"/>
          <p14:tracePt t="240336" x="1054100" y="4483100"/>
          <p14:tracePt t="240353" x="1054100" y="4473575"/>
          <p14:tracePt t="240369" x="1062038" y="4465638"/>
          <p14:tracePt t="240386" x="1081088" y="4456113"/>
          <p14:tracePt t="240403" x="1089025" y="4446588"/>
          <p14:tracePt t="240420" x="1108075" y="4429125"/>
          <p14:tracePt t="240436" x="1125538" y="4411663"/>
          <p14:tracePt t="240454" x="1143000" y="4402138"/>
          <p14:tracePt t="240471" x="1160463" y="4394200"/>
          <p14:tracePt t="240486" x="1187450" y="4384675"/>
          <p14:tracePt t="240503" x="1241425" y="4367213"/>
          <p14:tracePt t="240520" x="1276350" y="4348163"/>
          <p14:tracePt t="240536" x="1303338" y="4348163"/>
          <p14:tracePt t="240553" x="1339850" y="4340225"/>
          <p14:tracePt t="240570" x="1446213" y="4313238"/>
          <p14:tracePt t="240586" x="1500188" y="4303713"/>
          <p14:tracePt t="240603" x="1598613" y="4276725"/>
          <p14:tracePt t="240620" x="1643063" y="4268788"/>
          <p14:tracePt t="240636" x="1687513" y="4259263"/>
          <p14:tracePt t="240653" x="1785938" y="4251325"/>
          <p14:tracePt t="240671" x="1847850" y="4232275"/>
          <p14:tracePt t="240686" x="1893888" y="4224338"/>
          <p14:tracePt t="240703" x="1946275" y="4197350"/>
          <p14:tracePt t="240720" x="2081213" y="4143375"/>
          <p14:tracePt t="240736" x="2108200" y="4116388"/>
          <p14:tracePt t="240753" x="2133600" y="4098925"/>
          <p14:tracePt t="240770" x="2152650" y="4098925"/>
          <p14:tracePt t="240786" x="2170113" y="4081463"/>
          <p14:tracePt t="240803" x="2179638" y="4062413"/>
          <p14:tracePt t="240819" x="2214563" y="3990975"/>
          <p14:tracePt t="240836" x="2251075" y="3938588"/>
          <p14:tracePt t="240853" x="2276475" y="3884613"/>
          <p14:tracePt t="240870" x="2303463" y="3840163"/>
          <p14:tracePt t="240886" x="2303463" y="3813175"/>
          <p14:tracePt t="240903" x="2322513" y="3768725"/>
          <p14:tracePt t="240920" x="2322513" y="3751263"/>
          <p14:tracePt t="240936" x="2322513" y="3724275"/>
          <p14:tracePt t="240953" x="2322513" y="3714750"/>
          <p14:tracePt t="240970" x="2322513" y="3705225"/>
          <p14:tracePt t="240987" x="2322513" y="3697288"/>
          <p14:tracePt t="241003" x="2322513" y="3714750"/>
          <p14:tracePt t="241194" x="2322513" y="3795713"/>
          <p14:tracePt t="241211" x="2312988" y="4089400"/>
          <p14:tracePt t="241232" x="2312988" y="4179888"/>
          <p14:tracePt t="241244" x="2312988" y="4224338"/>
          <p14:tracePt t="241258" x="2312988" y="4259263"/>
          <p14:tracePt t="241271" x="2312988" y="4268788"/>
          <p14:tracePt t="241283" x="2312988" y="4276725"/>
          <p14:tracePt t="241297" x="2312988" y="4286250"/>
          <p14:tracePt t="241313" x="2312988" y="4295775"/>
          <p14:tracePt t="244075" x="2322513" y="4295775"/>
          <p14:tracePt t="244332" x="2357438" y="4286250"/>
          <p14:tracePt t="244345" x="2446338" y="4268788"/>
          <p14:tracePt t="244357" x="2571750" y="4224338"/>
          <p14:tracePt t="244374" x="2768600" y="4160838"/>
          <p14:tracePt t="244383" x="2990850" y="4089400"/>
          <p14:tracePt t="244395" x="3143250" y="4037013"/>
          <p14:tracePt t="244409" x="3276600" y="3983038"/>
          <p14:tracePt t="244421" x="3340100" y="3929063"/>
          <p14:tracePt t="244436" x="3384550" y="3894138"/>
          <p14:tracePt t="244453" x="3419475" y="3840163"/>
          <p14:tracePt t="244471" x="3455988" y="3759200"/>
          <p14:tracePt t="244486" x="3455988" y="3473450"/>
          <p14:tracePt t="244503" x="3429000" y="3357563"/>
          <p14:tracePt t="244520" x="3286125" y="3160713"/>
          <p14:tracePt t="244537" x="3187700" y="3044825"/>
          <p14:tracePt t="244553" x="3108325" y="2965450"/>
          <p14:tracePt t="244570" x="2928938" y="2840038"/>
          <p14:tracePt t="244588" x="2830513" y="2768600"/>
          <p14:tracePt t="244603" x="2732088" y="2724150"/>
          <p14:tracePt t="244620" x="2652713" y="2670175"/>
          <p14:tracePt t="244636" x="2527300" y="2643188"/>
          <p14:tracePt t="244653" x="2482850" y="2643188"/>
          <p14:tracePt t="244670" x="2419350" y="2643188"/>
          <p14:tracePt t="244686" x="2268538" y="2714625"/>
          <p14:tracePt t="244703" x="2187575" y="2768600"/>
          <p14:tracePt t="244720" x="2125663" y="2840038"/>
          <p14:tracePt t="244737" x="1982788" y="2982913"/>
          <p14:tracePt t="244753" x="1919288" y="3054350"/>
          <p14:tracePt t="244770" x="1866900" y="3116263"/>
          <p14:tracePt t="244787" x="1785938" y="3303588"/>
          <p14:tracePt t="244804" x="1758950" y="3402013"/>
          <p14:tracePt t="244820" x="1751013" y="3482975"/>
          <p14:tracePt t="244837" x="1751013" y="3571875"/>
          <p14:tracePt t="244853" x="1776413" y="3714750"/>
          <p14:tracePt t="244870" x="1812925" y="3813175"/>
          <p14:tracePt t="244887" x="1857375" y="3911600"/>
          <p14:tracePt t="244903" x="1982788" y="4143375"/>
          <p14:tracePt t="244920" x="2027238" y="4214813"/>
          <p14:tracePt t="244936" x="2071688" y="4286250"/>
          <p14:tracePt t="244953" x="2187575" y="4384675"/>
          <p14:tracePt t="244971" x="2251075" y="4419600"/>
          <p14:tracePt t="244987" x="2303463" y="4456113"/>
          <p14:tracePt t="245003" x="2500313" y="4518025"/>
          <p14:tracePt t="245021" x="2581275" y="4518025"/>
          <p14:tracePt t="245036" x="2679700" y="4518025"/>
          <p14:tracePt t="245053" x="2759075" y="4500563"/>
          <p14:tracePt t="245070" x="2919413" y="4384675"/>
          <p14:tracePt t="245087" x="3000375" y="4268788"/>
          <p14:tracePt t="245103" x="3054350" y="4089400"/>
          <p14:tracePt t="245120" x="3062288" y="3857625"/>
          <p14:tracePt t="245137" x="3009900" y="3776663"/>
          <p14:tracePt t="245153" x="2965450" y="3714750"/>
          <p14:tracePt t="245170" x="2813050" y="3633788"/>
          <p14:tracePt t="245188" x="2741613" y="3625850"/>
          <p14:tracePt t="245203" x="2660650" y="3625850"/>
          <p14:tracePt t="245220" x="2500313" y="3679825"/>
          <p14:tracePt t="245238" x="2428875" y="3732213"/>
          <p14:tracePt t="245253" x="2339975" y="3840163"/>
          <p14:tracePt t="245270" x="2187575" y="4054475"/>
          <p14:tracePt t="245287" x="1928813" y="4510088"/>
          <p14:tracePt t="245303" x="1830388" y="4714875"/>
          <p14:tracePt t="245321" x="1724025" y="5010150"/>
          <p14:tracePt t="245339" x="1714500" y="5062538"/>
          <p14:tracePt t="245353" x="1704975" y="5089525"/>
          <p14:tracePt t="245370" x="1704975" y="5099050"/>
          <p14:tracePt t="245386" x="1704975" y="5116513"/>
          <p14:tracePt t="252542" x="1866900" y="5205413"/>
          <p14:tracePt t="252718" x="2241550" y="5340350"/>
          <p14:tracePt t="252731" x="2697163" y="5483225"/>
          <p14:tracePt t="252743" x="3152775" y="5589588"/>
          <p14:tracePt t="252756" x="3482975" y="5653088"/>
          <p14:tracePt t="252770" x="3759200" y="5680075"/>
          <p14:tracePt t="252787" x="3956050" y="5680075"/>
          <p14:tracePt t="252803" x="4170363" y="5680075"/>
          <p14:tracePt t="252821" x="4241800" y="5680075"/>
          <p14:tracePt t="252837" x="4276725" y="5680075"/>
          <p14:tracePt t="252854" x="4313238" y="5680075"/>
          <p14:tracePt t="252872" x="4322763" y="5670550"/>
          <p14:tracePt t="252896" x="4330700" y="5661025"/>
          <p14:tracePt t="252913" x="4340225" y="5653088"/>
          <p14:tracePt t="252922" x="4367213" y="5643563"/>
          <p14:tracePt t="252937" x="4375150" y="5634038"/>
          <p14:tracePt t="252953" x="4402138" y="5616575"/>
          <p14:tracePt t="252971" x="4483100" y="5572125"/>
          <p14:tracePt t="252987" x="4545013" y="5554663"/>
          <p14:tracePt t="253003" x="4625975" y="5545138"/>
          <p14:tracePt t="253020" x="4768850" y="5545138"/>
          <p14:tracePt t="253038" x="4813300" y="5545138"/>
          <p14:tracePt t="253053" x="4848225" y="5562600"/>
          <p14:tracePt t="253070" x="4875213" y="5581650"/>
          <p14:tracePt t="253088" x="4875213" y="5589588"/>
          <p14:tracePt t="253103" x="4884738" y="5589588"/>
          <p14:tracePt t="253120" x="4884738" y="5562600"/>
          <p14:tracePt t="253178" x="4884738" y="5491163"/>
          <p14:tracePt t="253189" x="4884738" y="5394325"/>
          <p14:tracePt t="253202" x="4857750" y="5313363"/>
          <p14:tracePt t="253214" x="4840288" y="5224463"/>
          <p14:tracePt t="253229" x="4822825" y="5170488"/>
          <p14:tracePt t="253241" x="4822825" y="5133975"/>
          <p14:tracePt t="253254" x="4822825" y="5126038"/>
          <p14:tracePt t="253270" x="4822825" y="5116513"/>
          <p14:tracePt t="286602" x="4830763" y="5116513"/>
          <p14:tracePt t="286888" x="4894263" y="5116513"/>
          <p14:tracePt t="286901" x="5045075" y="5099050"/>
          <p14:tracePt t="286913" x="5357813" y="5089525"/>
          <p14:tracePt t="286925" x="5813425" y="5018088"/>
          <p14:tracePt t="286944" x="6769100" y="4751388"/>
          <p14:tracePt t="286965" x="7072313" y="4608513"/>
          <p14:tracePt t="286978" x="7269163" y="4483100"/>
          <p14:tracePt t="286989" x="7439025" y="4303713"/>
          <p14:tracePt t="287005" x="7616825" y="4017963"/>
          <p14:tracePt t="287022" x="7688263" y="3768725"/>
          <p14:tracePt t="287038" x="7688263" y="3571875"/>
          <p14:tracePt t="287055" x="7402513" y="3116263"/>
          <p14:tracePt t="287072" x="6929438" y="2884488"/>
          <p14:tracePt t="287088" x="6303963" y="2732088"/>
          <p14:tracePt t="287105" x="5251450" y="2759075"/>
          <p14:tracePt t="287122" x="4965700" y="2830513"/>
          <p14:tracePt t="287138" x="4830763" y="2884488"/>
          <p14:tracePt t="287155" x="4714875" y="2955925"/>
          <p14:tracePt t="287172" x="4670425" y="3044825"/>
          <p14:tracePt t="287188" x="4660900" y="3152775"/>
          <p14:tracePt t="287205" x="4768850" y="3438525"/>
          <p14:tracePt t="287222" x="4956175" y="3660775"/>
          <p14:tracePt t="287238" x="5232400" y="3911600"/>
          <p14:tracePt t="287255" x="5572125" y="4143375"/>
          <p14:tracePt t="287271" x="6357938" y="4554538"/>
          <p14:tracePt t="287288" x="6599238" y="4625975"/>
          <p14:tracePt t="287305" x="6973888" y="4643438"/>
          <p14:tracePt t="287323" x="7089775" y="4643438"/>
          <p14:tracePt t="287338" x="7205663" y="4625975"/>
          <p14:tracePt t="287355" x="7286625" y="4581525"/>
          <p14:tracePt t="287371" x="7483475" y="4456113"/>
          <p14:tracePt t="287388" x="7545388" y="4367213"/>
          <p14:tracePt t="287405" x="7626350" y="4214813"/>
          <p14:tracePt t="287421" x="7670800" y="3714750"/>
          <p14:tracePt t="287438" x="7643813" y="3500438"/>
          <p14:tracePt t="287455" x="7554913" y="3340100"/>
          <p14:tracePt t="287473" x="7394575" y="3179763"/>
          <p14:tracePt t="287489" x="7277100" y="3108325"/>
          <p14:tracePt t="287505" x="7170738" y="3062288"/>
          <p14:tracePt t="287522" x="7037388" y="3044825"/>
          <p14:tracePt t="287540" x="6983413" y="3044825"/>
          <p14:tracePt t="287555" x="6946900" y="3054350"/>
          <p14:tracePt t="287571" x="6831013" y="3170238"/>
          <p14:tracePt t="287590" x="6742113" y="3330575"/>
          <p14:tracePt t="287605" x="6670675" y="3581400"/>
          <p14:tracePt t="287621" x="6616700" y="3795713"/>
          <p14:tracePt t="287638" x="6599238" y="4017963"/>
          <p14:tracePt t="287655" x="6599238" y="4089400"/>
          <p14:tracePt t="287671" x="6626225" y="4170363"/>
          <p14:tracePt t="287688" x="6769100" y="4313238"/>
          <p14:tracePt t="287705" x="6919913" y="4419600"/>
          <p14:tracePt t="287721" x="7116763" y="4545013"/>
          <p14:tracePt t="287738" x="7446963" y="4670425"/>
          <p14:tracePt t="287756" x="7554913" y="4679950"/>
          <p14:tracePt t="287771" x="7643813" y="4679950"/>
          <p14:tracePt t="287789" x="7724775" y="4633913"/>
          <p14:tracePt t="287805" x="7939088" y="4340225"/>
          <p14:tracePt t="287822" x="8099425" y="3919538"/>
          <p14:tracePt t="287838" x="8161338" y="3562350"/>
          <p14:tracePt t="287855" x="8180388" y="3071813"/>
          <p14:tracePt t="287872" x="8161338" y="2965450"/>
          <p14:tracePt t="287890" x="8089900" y="2867025"/>
          <p14:tracePt t="287910" x="8054975" y="2847975"/>
          <p14:tracePt t="287923" x="8027988" y="2840038"/>
          <p14:tracePt t="287938" x="8010525" y="2840038"/>
          <p14:tracePt t="287955" x="7983538" y="2840038"/>
          <p14:tracePt t="287974" x="7983538" y="2813050"/>
          <p14:tracePt t="288292" x="7956550" y="2786063"/>
          <p14:tracePt t="288304" x="7939088" y="2751138"/>
          <p14:tracePt t="288319" x="7894638" y="2714625"/>
          <p14:tracePt t="288330" x="7823200" y="2687638"/>
          <p14:tracePt t="288342" x="7705725" y="2679700"/>
          <p14:tracePt t="288356" x="7589838" y="2679700"/>
          <p14:tracePt t="288371" x="7466013" y="2714625"/>
          <p14:tracePt t="288388" x="7296150" y="2830513"/>
          <p14:tracePt t="288406" x="7215188" y="2919413"/>
          <p14:tracePt t="288423" x="7153275" y="3017838"/>
          <p14:tracePt t="288438" x="7108825" y="3160713"/>
          <p14:tracePt t="288455" x="7099300" y="3411538"/>
          <p14:tracePt t="288473" x="7108825" y="3544888"/>
          <p14:tracePt t="288488" x="7170738" y="3724275"/>
          <p14:tracePt t="288505" x="7251700" y="3919538"/>
          <p14:tracePt t="288522" x="7348538" y="4108450"/>
          <p14:tracePt t="288538" x="7572375" y="4510088"/>
          <p14:tracePt t="288555" x="7680325" y="4616450"/>
          <p14:tracePt t="288572" x="7751763" y="4652963"/>
          <p14:tracePt t="288588" x="7840663" y="4670425"/>
          <p14:tracePt t="288605" x="7920038" y="4670425"/>
          <p14:tracePt t="288621" x="8010525" y="4643438"/>
          <p14:tracePt t="288638" x="8296275" y="4303713"/>
          <p14:tracePt t="288655" x="8491538" y="3929063"/>
          <p14:tracePt t="288671" x="8670925" y="3232150"/>
          <p14:tracePt t="288688" x="8670925" y="3036888"/>
          <p14:tracePt t="288705" x="8634413" y="2884488"/>
          <p14:tracePt t="288721" x="8518525" y="2714625"/>
          <p14:tracePt t="288739" x="8429625" y="2660650"/>
          <p14:tracePt t="288755" x="8313738" y="2616200"/>
          <p14:tracePt t="288771" x="8134350" y="2616200"/>
          <p14:tracePt t="288789" x="8062913" y="2633663"/>
          <p14:tracePt t="288805" x="8010525" y="2670175"/>
          <p14:tracePt t="288822" x="7939088" y="2741613"/>
          <p14:tracePt t="288838" x="7804150" y="2973388"/>
          <p14:tracePt t="288855" x="7769225" y="3160713"/>
          <p14:tracePt t="288871" x="7769225" y="3330575"/>
          <p14:tracePt t="288888" x="7796213" y="3598863"/>
          <p14:tracePt t="288905" x="7867650" y="3776663"/>
          <p14:tracePt t="288922" x="7947025" y="3938588"/>
          <p14:tracePt t="288938" x="8099425" y="4116388"/>
          <p14:tracePt t="288956" x="8180388" y="4170363"/>
          <p14:tracePt t="288972" x="8304213" y="4224338"/>
          <p14:tracePt t="288988" x="8545513" y="4259263"/>
          <p14:tracePt t="289006" x="8653463" y="4232275"/>
          <p14:tracePt t="289021" x="8742363" y="4170363"/>
          <p14:tracePt t="289038" x="8831263" y="4044950"/>
          <p14:tracePt t="289055" x="9082088" y="3455988"/>
          <p14:tracePt t="289072" x="9082088" y="3170238"/>
          <p14:tracePt t="289088" x="9045575" y="2911475"/>
          <p14:tracePt t="289105" x="8813800" y="2527300"/>
          <p14:tracePt t="289122" x="8705850" y="2446338"/>
          <p14:tracePt t="289138" x="8528050" y="2366963"/>
          <p14:tracePt t="289155" x="8251825" y="2312988"/>
          <p14:tracePt t="289173" x="8143875" y="2312988"/>
          <p14:tracePt t="289188" x="8054975" y="2322513"/>
          <p14:tracePt t="289205" x="7929563" y="2393950"/>
          <p14:tracePt t="289223" x="7875588" y="2465388"/>
          <p14:tracePt t="289238" x="7804150" y="2581275"/>
          <p14:tracePt t="289255" x="7759700" y="2751138"/>
          <p14:tracePt t="289272" x="7705725" y="3116263"/>
          <p14:tracePt t="289288" x="7705725" y="3286125"/>
          <p14:tracePt t="289305" x="7724775" y="3419475"/>
          <p14:tracePt t="289322" x="7769225" y="3616325"/>
          <p14:tracePt t="289338" x="7796213" y="3679825"/>
          <p14:tracePt t="289355" x="7823200" y="3714750"/>
          <p14:tracePt t="289372" x="7894638" y="3759200"/>
          <p14:tracePt t="289389" x="7894638" y="3776663"/>
          <p14:tracePt t="289584" x="7894638" y="3813175"/>
          <p14:tracePt t="289593" x="7894638" y="3884613"/>
          <p14:tracePt t="289606" x="7894638" y="3983038"/>
          <p14:tracePt t="289622" x="7894638" y="4089400"/>
          <p14:tracePt t="289638" x="7894638" y="4179888"/>
          <p14:tracePt t="289655" x="7947025" y="4367213"/>
          <p14:tracePt t="289672" x="7966075" y="4429125"/>
          <p14:tracePt t="289689" x="7991475" y="4483100"/>
          <p14:tracePt t="289705" x="8037513" y="4545013"/>
          <p14:tracePt t="289722" x="8037513" y="4554538"/>
          <p14:tracePt t="289738" x="8045450" y="4562475"/>
          <p14:tracePt t="289755" x="8054975" y="4572000"/>
          <p14:tracePt t="289772" x="8062913" y="4572000"/>
          <p14:tracePt t="289790" x="8062913" y="4589463"/>
          <p14:tracePt t="289823" x="8072438" y="4598988"/>
          <p14:tracePt t="289835" x="8072438" y="4608513"/>
          <p14:tracePt t="289848" x="8072438" y="4625975"/>
          <p14:tracePt t="289861" x="8072438" y="4652963"/>
          <p14:tracePt t="289873" x="8072438" y="4660900"/>
          <p14:tracePt t="289888" x="8072438" y="4670425"/>
          <p14:tracePt t="289905" x="8072438" y="4687888"/>
          <p14:tracePt t="289922" x="8037513" y="4714875"/>
          <p14:tracePt t="289939" x="7991475" y="4741863"/>
          <p14:tracePt t="289955" x="7939088" y="4776788"/>
          <p14:tracePt t="289972" x="7786688" y="4840288"/>
          <p14:tracePt t="289989" x="7742238" y="4848225"/>
          <p14:tracePt t="290006" x="7688263" y="4848225"/>
          <p14:tracePt t="290022" x="7653338" y="4848225"/>
          <p14:tracePt t="290039" x="7589838" y="4830763"/>
          <p14:tracePt t="290055" x="7572375" y="4813300"/>
          <p14:tracePt t="290072" x="7554913" y="4776788"/>
          <p14:tracePt t="290088" x="7537450" y="4741863"/>
          <p14:tracePt t="290105" x="7518400" y="4724400"/>
          <p14:tracePt t="290122" x="7510463" y="4687888"/>
          <p14:tracePt t="290138" x="7510463" y="4670425"/>
          <p14:tracePt t="290156" x="7518400" y="4660900"/>
          <p14:tracePt t="290172" x="7537450" y="4652963"/>
          <p14:tracePt t="290188" x="7589838" y="4633913"/>
          <p14:tracePt t="290205" x="7670800" y="4608513"/>
          <p14:tracePt t="290221" x="7875588" y="4554538"/>
          <p14:tracePt t="290238" x="7947025" y="4537075"/>
          <p14:tracePt t="290256" x="8010525" y="4518025"/>
          <p14:tracePt t="290273" x="8027988" y="4510088"/>
          <p14:tracePt t="290288" x="8037513" y="4500563"/>
          <p14:tracePt t="290305" x="8045450" y="4491038"/>
          <p14:tracePt t="290323" x="8054975" y="4491038"/>
          <p14:tracePt t="290338" x="8054975" y="4473575"/>
          <p14:tracePt t="290355" x="8054975" y="4411663"/>
          <p14:tracePt t="290372" x="8054975" y="4340225"/>
          <p14:tracePt t="290388" x="8072438" y="4259263"/>
          <p14:tracePt t="290405" x="8072438" y="4187825"/>
          <p14:tracePt t="290422" x="8081963" y="4125913"/>
          <p14:tracePt t="290439" x="8089900" y="4037013"/>
          <p14:tracePt t="290455" x="8089900" y="4010025"/>
          <p14:tracePt t="290455" x="8099425" y="3983038"/>
          <p14:tracePt t="290474" x="8108950" y="3956050"/>
          <p14:tracePt t="290488" x="8108950" y="3919538"/>
          <p14:tracePt t="290505" x="8116888" y="3884613"/>
          <p14:tracePt t="290522" x="8116888" y="3813175"/>
          <p14:tracePt t="290538" x="8116888" y="3786188"/>
          <p14:tracePt t="290555" x="8116888" y="3759200"/>
          <p14:tracePt t="290572" x="8116888" y="3714750"/>
          <p14:tracePt t="290589" x="8108950" y="3687763"/>
          <p14:tracePt t="290606" x="8099425" y="3652838"/>
          <p14:tracePt t="290622" x="8089900" y="3625850"/>
          <p14:tracePt t="290638" x="8062913" y="3562350"/>
          <p14:tracePt t="290655" x="8062913" y="3544888"/>
          <p14:tracePt t="290672" x="8054975" y="3536950"/>
          <p14:tracePt t="290688" x="8045450" y="3517900"/>
          <p14:tracePt t="290705" x="8037513" y="3509963"/>
          <p14:tracePt t="291086" x="8027988" y="3482975"/>
          <p14:tracePt t="291098" x="8027988" y="3465513"/>
          <p14:tracePt t="291111" x="8010525" y="3438525"/>
          <p14:tracePt t="291124" x="8001000" y="3411538"/>
          <p14:tracePt t="291138" x="7983538" y="3367088"/>
          <p14:tracePt t="291155" x="7974013" y="3340100"/>
          <p14:tracePt t="291172" x="7939088" y="3268663"/>
          <p14:tracePt t="291189" x="7929563" y="3251200"/>
          <p14:tracePt t="291205" x="7912100" y="3232150"/>
          <p14:tracePt t="291222" x="7885113" y="3197225"/>
          <p14:tracePt t="291239" x="7875588" y="3187700"/>
          <p14:tracePt t="291255" x="7867650" y="3170238"/>
          <p14:tracePt t="291272" x="7848600" y="3160713"/>
          <p14:tracePt t="291288" x="7831138" y="3143250"/>
          <p14:tracePt t="291305" x="7823200" y="3133725"/>
          <p14:tracePt t="291322" x="7804150" y="3133725"/>
          <p14:tracePt t="291338" x="7769225" y="3125788"/>
          <p14:tracePt t="291356" x="7759700" y="3125788"/>
          <p14:tracePt t="291373" x="7742238" y="3116263"/>
          <p14:tracePt t="291393" x="7732713" y="3116263"/>
          <p14:tracePt t="291406" x="7724775" y="3116263"/>
          <p14:tracePt t="291455" x="7742238" y="3116263"/>
          <p14:tracePt t="291622" x="7759700" y="3116263"/>
          <p14:tracePt t="291634" x="7786688" y="3116263"/>
          <p14:tracePt t="291647" x="7813675" y="3116263"/>
          <p14:tracePt t="291659" x="7840663" y="3116263"/>
          <p14:tracePt t="291673" x="7867650" y="3116263"/>
          <p14:tracePt t="291691" x="7939088" y="3133725"/>
          <p14:tracePt t="291711" x="7983538" y="3152775"/>
          <p14:tracePt t="291723" x="8010525" y="3160713"/>
          <p14:tracePt t="291738" x="8037513" y="3179763"/>
          <p14:tracePt t="291755" x="8072438" y="3205163"/>
          <p14:tracePt t="291772" x="8116888" y="3232150"/>
          <p14:tracePt t="291788" x="8134350" y="3241675"/>
          <p14:tracePt t="291805" x="8153400" y="3259138"/>
          <p14:tracePt t="291822" x="8180388" y="3286125"/>
          <p14:tracePt t="291839" x="8188325" y="3295650"/>
          <p14:tracePt t="291855" x="8197850" y="3303588"/>
          <p14:tracePt t="291872" x="8205788" y="3313113"/>
          <p14:tracePt t="291890" x="8215313" y="3313113"/>
          <p14:tracePt t="291906" x="8205788" y="3313113"/>
          <p14:tracePt t="292081" x="8143875" y="3276600"/>
          <p14:tracePt t="292094" x="8072438" y="3232150"/>
          <p14:tracePt t="292112" x="7742238" y="3081338"/>
          <p14:tracePt t="292132" x="7670800" y="3036888"/>
          <p14:tracePt t="292144" x="7616825" y="3017838"/>
          <p14:tracePt t="292158" x="7572375" y="3009900"/>
          <p14:tracePt t="292169" x="7562850" y="3000375"/>
          <p14:tracePt t="292183" x="7554913" y="2990850"/>
          <p14:tracePt t="292195" x="7545388" y="2990850"/>
          <p14:tracePt t="292208" x="7562850" y="2990850"/>
          <p14:tracePt t="292349" x="7581900" y="2990850"/>
          <p14:tracePt t="292362" x="7616825" y="3000375"/>
          <p14:tracePt t="292374" x="7643813" y="3009900"/>
          <p14:tracePt t="292389" x="7697788" y="3017838"/>
          <p14:tracePt t="292400" x="7732713" y="3027363"/>
          <p14:tracePt t="292412" x="7759700" y="3044825"/>
          <p14:tracePt t="292431" x="7875588" y="3089275"/>
          <p14:tracePt t="292450" x="7912100" y="3098800"/>
          <p14:tracePt t="292464" x="7956550" y="3116263"/>
          <p14:tracePt t="292476" x="7974013" y="3143250"/>
          <p14:tracePt t="292491" x="8001000" y="3152775"/>
          <p14:tracePt t="292505" x="8027988" y="3170238"/>
          <p14:tracePt t="292522" x="8037513" y="3179763"/>
          <p14:tracePt t="292539" x="8072438" y="3205163"/>
          <p14:tracePt t="292556" x="8081963" y="3214688"/>
          <p14:tracePt t="292572" x="8099425" y="3232150"/>
          <p14:tracePt t="292588" x="8126413" y="3259138"/>
          <p14:tracePt t="292605" x="8134350" y="3259138"/>
          <p14:tracePt t="292622" x="8134350" y="3268663"/>
          <p14:tracePt t="292638" x="8143875" y="3276600"/>
          <p14:tracePt t="292656" x="8143875" y="3286125"/>
          <p14:tracePt t="292672" x="8153400" y="3295650"/>
          <p14:tracePt t="292688" x="8153400" y="3313113"/>
          <p14:tracePt t="292706" x="8153400" y="3322638"/>
          <p14:tracePt t="292722" x="8161338" y="3330575"/>
          <p14:tracePt t="292738" x="8161338" y="3340100"/>
          <p14:tracePt t="292768" x="8153400" y="3330575"/>
          <p14:tracePt t="292898" x="8126413" y="3322638"/>
          <p14:tracePt t="292910" x="8072438" y="3303588"/>
          <p14:tracePt t="292923" x="8010525" y="3276600"/>
          <p14:tracePt t="292935" x="7929563" y="3259138"/>
          <p14:tracePt t="292948" x="7848600" y="3224213"/>
          <p14:tracePt t="292962" x="7769225" y="3205163"/>
          <p14:tracePt t="292973" x="7724775" y="3197225"/>
          <p14:tracePt t="292988" x="7670800" y="3197225"/>
          <p14:tracePt t="293005" x="7634288" y="3197225"/>
          <p14:tracePt t="293022" x="7599363" y="3187700"/>
          <p14:tracePt t="293039" x="7581900" y="3179763"/>
          <p14:tracePt t="293055" x="7572375" y="3179763"/>
          <p14:tracePt t="293072" x="7554913" y="3170238"/>
          <p14:tracePt t="293089" x="7545388" y="3160713"/>
          <p14:tracePt t="293140" x="7537450" y="3152775"/>
          <p14:tracePt t="293170" x="7537450" y="3133725"/>
          <p14:tracePt t="293179" x="7537450" y="3116263"/>
          <p14:tracePt t="293203" x="7527925" y="3116263"/>
          <p14:tracePt t="293215" x="7527925" y="3108325"/>
          <p14:tracePt t="293229" x="7527925" y="3098800"/>
          <p14:tracePt t="293273" x="7527925" y="3089275"/>
          <p14:tracePt t="293293" x="7527925" y="3081338"/>
          <p14:tracePt t="293305" x="7527925" y="3071813"/>
          <p14:tracePt t="293318" x="7527925" y="3062288"/>
          <p14:tracePt t="293331" x="7518400" y="3054350"/>
          <p14:tracePt t="293343" x="7518400" y="3044825"/>
          <p14:tracePt t="293357" x="7518400" y="3036888"/>
          <p14:tracePt t="293372" x="7518400" y="3027363"/>
          <p14:tracePt t="293394" x="7518400" y="3036888"/>
          <p14:tracePt t="293489" x="7518400" y="3054350"/>
          <p14:tracePt t="293497" x="7518400" y="3089275"/>
          <p14:tracePt t="293510" x="7518400" y="3108325"/>
          <p14:tracePt t="293523" x="7518400" y="3133725"/>
          <p14:tracePt t="293539" x="7527925" y="3160713"/>
          <p14:tracePt t="293555" x="7537450" y="3197225"/>
          <p14:tracePt t="293573" x="7537450" y="3205163"/>
          <p14:tracePt t="293592" x="7537450" y="3224213"/>
          <p14:tracePt t="293605" x="7545388" y="3232150"/>
          <p14:tracePt t="293624" x="7545388" y="3187700"/>
          <p14:tracePt t="293726" x="7545388" y="3081338"/>
          <p14:tracePt t="293739" x="7545388" y="2955925"/>
          <p14:tracePt t="293752" x="7537450" y="2867025"/>
          <p14:tracePt t="293764" x="7537450" y="2795588"/>
          <p14:tracePt t="293778" x="7537450" y="2751138"/>
          <p14:tracePt t="293790" x="7527925" y="2732088"/>
          <p14:tracePt t="293808" x="7527925" y="2724150"/>
          <p14:tracePt t="293829" x="7527925" y="2732088"/>
          <p14:tracePt t="293879" x="7527925" y="2768600"/>
          <p14:tracePt t="293893" x="7527925" y="2830513"/>
          <p14:tracePt t="293911" x="7545388" y="3044825"/>
          <p14:tracePt t="293931" x="7554913" y="3133725"/>
          <p14:tracePt t="293943" x="7562850" y="3205163"/>
          <p14:tracePt t="293956" x="7562850" y="3268663"/>
          <p14:tracePt t="293968" x="7572375" y="3303588"/>
          <p14:tracePt t="293982" x="7572375" y="3322638"/>
          <p14:tracePt t="293994" x="7572375" y="3340100"/>
          <p14:tracePt t="294014" x="7581900" y="3357563"/>
          <p14:tracePt t="294034" x="7581900" y="3348038"/>
          <p14:tracePt t="294109" x="7581900" y="3313113"/>
          <p14:tracePt t="294123" x="7581900" y="3259138"/>
          <p14:tracePt t="294134" x="7581900" y="3224213"/>
          <p14:tracePt t="294147" x="7581900" y="3187700"/>
          <p14:tracePt t="294161" x="7581900" y="3152775"/>
          <p14:tracePt t="294173" x="7581900" y="3133725"/>
          <p14:tracePt t="294188" x="7581900" y="3125788"/>
          <p14:tracePt t="294211" x="7572375" y="3133725"/>
          <p14:tracePt t="294302" x="7572375" y="3143250"/>
          <p14:tracePt t="294314" x="7562850" y="3170238"/>
          <p14:tracePt t="294331" x="7562850" y="3232150"/>
          <p14:tracePt t="294351" x="7562850" y="3259138"/>
          <p14:tracePt t="294364" x="7562850" y="3295650"/>
          <p14:tracePt t="294377" x="7562850" y="3322638"/>
          <p14:tracePt t="294390" x="7562850" y="3340100"/>
          <p14:tracePt t="294405" x="7562850" y="3348038"/>
          <p14:tracePt t="294422" x="7562850" y="3357563"/>
          <p14:tracePt t="294438" x="7562850" y="3348038"/>
          <p14:tracePt t="294492" x="7554913" y="3251200"/>
          <p14:tracePt t="294504" x="7527925" y="3133725"/>
          <p14:tracePt t="294518" x="7527925" y="3009900"/>
          <p14:tracePt t="294529" x="7510463" y="2928938"/>
          <p14:tracePt t="294544" x="7500938" y="2867025"/>
          <p14:tracePt t="294556" x="7500938" y="2840038"/>
          <p14:tracePt t="294572" x="7500938" y="2822575"/>
          <p14:tracePt t="294588" x="7500938" y="2813050"/>
          <p14:tracePt t="294606" x="7491413" y="2813050"/>
          <p14:tracePt t="294684" x="7491413" y="2822575"/>
          <p14:tracePt t="294696" x="7483475" y="2830513"/>
          <p14:tracePt t="294709" x="7483475" y="2857500"/>
          <p14:tracePt t="294721" x="7483475" y="2901950"/>
          <p14:tracePt t="294734" x="7483475" y="2955925"/>
          <p14:tracePt t="294753" x="7510463" y="3125788"/>
          <p14:tracePt t="294773" x="7518400" y="3160713"/>
          <p14:tracePt t="294785" x="7527925" y="3205163"/>
          <p14:tracePt t="294798" x="7537450" y="3224213"/>
          <p14:tracePt t="294811" x="7537450" y="3241675"/>
          <p14:tracePt t="294824" x="7537450" y="3251200"/>
          <p14:tracePt t="294839" x="7537450" y="3276600"/>
          <p14:tracePt t="294855" x="7537450" y="3286125"/>
          <p14:tracePt t="294874" x="7537450" y="3295650"/>
          <p14:tracePt t="294901" x="7537450" y="3303588"/>
          <p14:tracePt t="294926" x="7537450" y="3295650"/>
          <p14:tracePt t="294977" x="7537450" y="3268663"/>
          <p14:tracePt t="294989" x="7537450" y="3205163"/>
          <p14:tracePt t="295002" x="7537450" y="3133725"/>
          <p14:tracePt t="295014" x="7537450" y="3062288"/>
          <p14:tracePt t="295027" x="7527925" y="3017838"/>
          <p14:tracePt t="295040" x="7518400" y="2982913"/>
          <p14:tracePt t="295056" x="7518400" y="2973388"/>
          <p14:tracePt t="295072" x="7518400" y="2965450"/>
          <p14:tracePt t="295089" x="7510463" y="2955925"/>
          <p14:tracePt t="295105" x="7510463" y="2965450"/>
          <p14:tracePt t="295155" x="7510463" y="3000375"/>
          <p14:tracePt t="295174" x="7518400" y="3098800"/>
          <p14:tracePt t="295193" x="7527925" y="3125788"/>
          <p14:tracePt t="295207" x="7537450" y="3160713"/>
          <p14:tracePt t="295218" x="7537450" y="3187700"/>
          <p14:tracePt t="295231" x="7545388" y="3205163"/>
          <p14:tracePt t="295244" x="7545388" y="3214688"/>
          <p14:tracePt t="295257" x="7545388" y="3224213"/>
          <p14:tracePt t="295272" x="7554913" y="3224213"/>
          <p14:tracePt t="295289" x="7562850" y="3197225"/>
          <p14:tracePt t="295348" x="7562850" y="3108325"/>
          <p14:tracePt t="295360" x="7562850" y="3027363"/>
          <p14:tracePt t="295373" x="7562850" y="2955925"/>
          <p14:tracePt t="295389" x="7562850" y="2928938"/>
          <p14:tracePt t="295399" x="7562850" y="2911475"/>
          <p14:tracePt t="295411" x="7562850" y="2901950"/>
          <p14:tracePt t="295423" x="7562850" y="2911475"/>
          <p14:tracePt t="295462" x="7562850" y="2955925"/>
          <p14:tracePt t="295474" x="7572375" y="3062288"/>
          <p14:tracePt t="295493" x="7581900" y="3295650"/>
          <p14:tracePt t="295513" x="7581900" y="3348038"/>
          <p14:tracePt t="295525" x="7599363" y="3367088"/>
          <p14:tracePt t="295539" x="7599363" y="3384550"/>
          <p14:tracePt t="295553" x="7599363" y="3394075"/>
          <p14:tracePt t="295576" x="7599363" y="3402013"/>
          <p14:tracePt t="295602" x="7581900" y="3402013"/>
          <p14:tracePt t="295831" x="7562850" y="3411538"/>
          <p14:tracePt t="295844" x="7537450" y="3429000"/>
          <p14:tracePt t="295857" x="7500938" y="3438525"/>
          <p14:tracePt t="295869" x="7473950" y="3455988"/>
          <p14:tracePt t="295882" x="7466013" y="3465513"/>
          <p14:tracePt t="295895" x="7446963" y="3465513"/>
          <p14:tracePt t="295914" x="7429500" y="3465513"/>
          <p14:tracePt t="295933" x="7419975" y="3465513"/>
          <p14:tracePt t="295972" x="7412038" y="3465513"/>
          <p14:tracePt t="295997" x="7402513" y="3465513"/>
          <p14:tracePt t="296023" x="7394575" y="3465513"/>
          <p14:tracePt t="296049" x="7385050" y="3465513"/>
          <p14:tracePt t="296061" x="7375525" y="3455988"/>
          <p14:tracePt t="296073" x="7367588" y="3446463"/>
          <p14:tracePt t="296113" x="7367588" y="3438525"/>
          <p14:tracePt t="345458"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a:solidFill>
                  <a:srgbClr val="00B050"/>
                </a:solidFill>
                <a:latin typeface="Times New Roman" panose="02020603050405020304" pitchFamily="18" charset="0"/>
                <a:cs typeface="Times New Roman" panose="02020603050405020304" pitchFamily="18" charset="0"/>
              </a:rPr>
              <a:t>Lecture 6 Basal Ganglia</a:t>
            </a:r>
          </a:p>
        </p:txBody>
      </p:sp>
      <p:pic>
        <p:nvPicPr>
          <p:cNvPr id="6"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06694"/>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012" y="160657"/>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noGrp="1"/>
          </p:cNvSpPr>
          <p:nvPr>
            <p:ph type="subTitle" idx="1"/>
          </p:nvPr>
        </p:nvSpPr>
        <p:spPr bwMode="auto">
          <a:xfrm>
            <a:off x="1506538" y="4638675"/>
            <a:ext cx="7767637" cy="1777891"/>
          </a:xfrm>
          <a:prstGeom prst="rect">
            <a:avLst/>
          </a:prstGeom>
          <a:noFill/>
          <a:ln w="9525">
            <a:solidFill>
              <a:schemeClr val="accent2">
                <a:lumMod val="75000"/>
              </a:schemeClr>
            </a:solidFill>
            <a:miter lim="800000"/>
            <a:headEnd/>
            <a:tailEnd/>
          </a:ln>
        </p:spPr>
        <p:txBody>
          <a:bodyPr>
            <a:norm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a:solidFill>
                  <a:srgbClr val="002060"/>
                </a:solidFill>
                <a:latin typeface="Times New Roman" panose="02020603050405020304" pitchFamily="18" charset="0"/>
                <a:cs typeface="Times New Roman" panose="02020603050405020304" pitchFamily="18" charset="0"/>
              </a:rPr>
              <a:t>Dr. </a:t>
            </a:r>
            <a:r>
              <a:rPr lang="en-US" dirty="0" err="1">
                <a:solidFill>
                  <a:srgbClr val="002060"/>
                </a:solidFill>
                <a:latin typeface="Times New Roman" panose="02020603050405020304" pitchFamily="18" charset="0"/>
                <a:cs typeface="Times New Roman" panose="02020603050405020304" pitchFamily="18" charset="0"/>
              </a:rPr>
              <a:t>zaineb</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Adil</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Physiology Department</a:t>
            </a: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College of Medicine\ University of </a:t>
            </a:r>
            <a:r>
              <a:rPr lang="en-US" sz="2000" kern="10" dirty="0" err="1">
                <a:ln w="9525">
                  <a:noFill/>
                  <a:round/>
                  <a:headEnd/>
                  <a:tailEnd/>
                </a:ln>
                <a:solidFill>
                  <a:srgbClr val="002060"/>
                </a:solidFill>
                <a:latin typeface="Times New Roman" panose="02020603050405020304" pitchFamily="18" charset="0"/>
                <a:cs typeface="Times New Roman" panose="02020603050405020304" pitchFamily="18" charset="0"/>
              </a:rPr>
              <a:t>Basrah</a:t>
            </a:r>
            <a:endParaRPr lang="en-AU" kern="10" dirty="0">
              <a:ln w="9525">
                <a:noFill/>
                <a:round/>
                <a:headEnd/>
                <a:tailEnd/>
              </a:ln>
              <a:solidFill>
                <a:srgbClr val="002060"/>
              </a:solidFill>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368269"/>
      </p:ext>
    </p:extLst>
  </p:cSld>
  <p:clrMapOvr>
    <a:masterClrMapping/>
  </p:clrMapOvr>
  <mc:AlternateContent xmlns:mc="http://schemas.openxmlformats.org/markup-compatibility/2006" xmlns:p14="http://schemas.microsoft.com/office/powerpoint/2010/main">
    <mc:Choice Requires="p14">
      <p:transition spd="slow" p14:dur="2000" advTm="28996"/>
    </mc:Choice>
    <mc:Fallback xmlns="">
      <p:transition spd="slow" advTm="28996"/>
    </mc:Fallback>
  </mc:AlternateContent>
  <p:extLst>
    <p:ext uri="{3A86A75C-4F4B-4683-9AE1-C65F6400EC91}">
      <p14:laserTraceLst xmlns:p14="http://schemas.microsoft.com/office/powerpoint/2010/main">
        <p14:tracePtLst>
          <p14:tracePt t="1751" x="4465638" y="4205288"/>
          <p14:tracePt t="1753" x="4446588" y="4205288"/>
          <p14:tracePt t="1949" x="4402138" y="4197350"/>
          <p14:tracePt t="1962" x="4330700" y="4187825"/>
          <p14:tracePt t="1975" x="4241800" y="4187825"/>
          <p14:tracePt t="1987" x="4133850" y="4187825"/>
          <p14:tracePt t="2003" x="4027488" y="4187825"/>
          <p14:tracePt t="2019" x="3902075" y="4205288"/>
          <p14:tracePt t="2036" x="3633788" y="4357688"/>
          <p14:tracePt t="2053" x="3536950" y="4419600"/>
          <p14:tracePt t="2069" x="3465513" y="4483100"/>
          <p14:tracePt t="2086" x="3394075" y="4554538"/>
          <p14:tracePt t="2103" x="3367088" y="4572000"/>
          <p14:tracePt t="2119" x="3357563" y="4581525"/>
          <p14:tracePt t="2136" x="3348038" y="4598988"/>
          <p14:tracePt t="2154" x="3348038" y="4608513"/>
          <p14:tracePt t="2203" x="3340100" y="4608513"/>
          <p14:tracePt t="2815" x="3322638" y="4608513"/>
          <p14:tracePt t="2841" x="3268663" y="4608513"/>
          <p14:tracePt t="2853" x="3054350" y="4608513"/>
          <p14:tracePt t="2865" x="2517775" y="4608513"/>
          <p14:tracePt t="2879" x="1822450" y="4598988"/>
          <p14:tracePt t="2892" x="1133475" y="4500563"/>
          <p14:tracePt t="2905" x="581025" y="4394200"/>
          <p14:tracePt t="2919" x="152400" y="4268788"/>
          <p14:tracePt t="2936" x="0" y="4160838"/>
          <p14:tracePt t="2953" x="0" y="3919538"/>
          <p14:tracePt t="2969" x="17463" y="3687763"/>
          <p14:tracePt t="2986" x="223838" y="3313113"/>
          <p14:tracePt t="3003" x="1089025" y="2616200"/>
          <p14:tracePt t="3020" x="1751013" y="2268538"/>
          <p14:tracePt t="3036" x="2366963" y="2000250"/>
          <p14:tracePt t="3053" x="3419475" y="1724025"/>
          <p14:tracePt t="3070" x="3919538" y="1670050"/>
          <p14:tracePt t="3086" x="4375150" y="1652588"/>
          <p14:tracePt t="3103" x="5062538" y="1660525"/>
          <p14:tracePt t="3121" x="5276850" y="1697038"/>
          <p14:tracePt t="3136" x="5446713" y="1751013"/>
          <p14:tracePt t="3153" x="5599113" y="1803400"/>
          <p14:tracePt t="3169" x="5803900" y="1928813"/>
          <p14:tracePt t="3186" x="5894388" y="2000250"/>
          <p14:tracePt t="3203" x="5983288" y="2081213"/>
          <p14:tracePt t="3219" x="6134100" y="2251075"/>
          <p14:tracePt t="3236" x="6170613" y="2322513"/>
          <p14:tracePt t="3253" x="6197600" y="2393950"/>
          <p14:tracePt t="3270" x="6205538" y="2562225"/>
          <p14:tracePt t="3286" x="6188075" y="2652713"/>
          <p14:tracePt t="3303" x="6126163" y="2741613"/>
          <p14:tracePt t="3319" x="5929313" y="2955925"/>
          <p14:tracePt t="3337" x="5732463" y="3116263"/>
          <p14:tracePt t="3353" x="5483225" y="3286125"/>
          <p14:tracePt t="3369" x="4946650" y="3562350"/>
          <p14:tracePt t="3387" x="4768850" y="3625850"/>
          <p14:tracePt t="3403" x="4652963" y="3652838"/>
          <p14:tracePt t="3419" x="4581525" y="3660775"/>
          <p14:tracePt t="3436" x="4510088" y="3670300"/>
          <p14:tracePt t="3453" x="4500563" y="3670300"/>
          <p14:tracePt t="3469" x="4500563" y="3660775"/>
          <p14:tracePt t="3717" x="4500563" y="3625850"/>
          <p14:tracePt t="3730" x="4500563" y="3562350"/>
          <p14:tracePt t="3742" x="4500563" y="3438525"/>
          <p14:tracePt t="3755" x="4500563" y="3214688"/>
          <p14:tracePt t="3769" x="4500563" y="2928938"/>
          <p14:tracePt t="3786" x="4483100" y="2679700"/>
          <p14:tracePt t="3802" x="4483100" y="2509838"/>
          <p14:tracePt t="3819" x="4429125" y="2268538"/>
          <p14:tracePt t="3836" x="4394200" y="2205038"/>
          <p14:tracePt t="3852" x="4348163" y="2170113"/>
          <p14:tracePt t="3868" x="4152900" y="2116138"/>
          <p14:tracePt t="3886" x="4010025" y="2116138"/>
          <p14:tracePt t="3902" x="3786188" y="2116138"/>
          <p14:tracePt t="3918" x="3375025" y="2214563"/>
          <p14:tracePt t="3935" x="3187700" y="2303463"/>
          <p14:tracePt t="3952" x="3054350" y="2374900"/>
          <p14:tracePt t="3968" x="2847975" y="2517775"/>
          <p14:tracePt t="3986" x="2768600" y="2589213"/>
          <p14:tracePt t="4002" x="2687638" y="2670175"/>
          <p14:tracePt t="4018" x="2562225" y="2830513"/>
          <p14:tracePt t="4036" x="2509838" y="2911475"/>
          <p14:tracePt t="4052" x="2482850" y="2982913"/>
          <p14:tracePt t="4068" x="2465388" y="3044825"/>
          <p14:tracePt t="4085" x="2465388" y="3152775"/>
          <p14:tracePt t="4102" x="2465388" y="3214688"/>
          <p14:tracePt t="4119" x="2473325" y="3286125"/>
          <p14:tracePt t="4135" x="2544763" y="3482975"/>
          <p14:tracePt t="4152" x="2598738" y="3589338"/>
          <p14:tracePt t="4168" x="2660650" y="3687763"/>
          <p14:tracePt t="4185" x="2786063" y="3902075"/>
          <p14:tracePt t="4203" x="2840038" y="3983038"/>
          <p14:tracePt t="4218" x="2874963" y="4054475"/>
          <p14:tracePt t="4235" x="2911475" y="4116388"/>
          <p14:tracePt t="4253" x="2919413" y="4133850"/>
          <p14:tracePt t="4269" x="2919413" y="4143375"/>
          <p14:tracePt t="4285" x="2928938" y="4152900"/>
          <p14:tracePt t="4302" x="2938463" y="4170363"/>
          <p14:tracePt t="4319" x="2938463" y="4179888"/>
          <p14:tracePt t="4335" x="2946400" y="4187825"/>
          <p14:tracePt t="4352" x="2955925" y="4214813"/>
          <p14:tracePt t="4369" x="2955925" y="4232275"/>
          <p14:tracePt t="4385" x="2955925" y="4259263"/>
          <p14:tracePt t="4402" x="2955925" y="4322763"/>
          <p14:tracePt t="4419" x="2946400" y="4367213"/>
          <p14:tracePt t="4435" x="2928938" y="4394200"/>
          <p14:tracePt t="4452" x="2928938" y="4411663"/>
          <p14:tracePt t="4468" x="2911475" y="444658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77334" y="1387367"/>
            <a:ext cx="8596668" cy="4653996"/>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1.  What is basal ganglia?</a:t>
            </a:r>
          </a:p>
          <a:p>
            <a:pPr marL="0" indent="0">
              <a:buNone/>
            </a:pPr>
            <a:r>
              <a:rPr lang="en-US" sz="3200" dirty="0">
                <a:latin typeface="Times New Roman" panose="02020603050405020304" pitchFamily="18" charset="0"/>
                <a:cs typeface="Times New Roman" panose="02020603050405020304" pitchFamily="18" charset="0"/>
              </a:rPr>
              <a:t>2. Neural circuitry of basal ganglia</a:t>
            </a:r>
          </a:p>
          <a:p>
            <a:r>
              <a:rPr lang="en-US" sz="3200" dirty="0">
                <a:latin typeface="Times New Roman" panose="02020603050405020304" pitchFamily="18" charset="0"/>
                <a:cs typeface="Times New Roman" panose="02020603050405020304" pitchFamily="18" charset="0"/>
              </a:rPr>
              <a:t> putamen circuit.</a:t>
            </a:r>
          </a:p>
          <a:p>
            <a:r>
              <a:rPr lang="en-US" sz="3200" dirty="0">
                <a:latin typeface="Times New Roman" panose="02020603050405020304" pitchFamily="18" charset="0"/>
                <a:cs typeface="Times New Roman" panose="02020603050405020304" pitchFamily="18" charset="0"/>
              </a:rPr>
              <a:t> caudate circuit.</a:t>
            </a:r>
          </a:p>
          <a:p>
            <a:pPr marL="0" indent="0">
              <a:buNone/>
            </a:pPr>
            <a:r>
              <a:rPr lang="en-US" sz="3200" dirty="0">
                <a:latin typeface="Times New Roman" panose="02020603050405020304" pitchFamily="18" charset="0"/>
                <a:cs typeface="Times New Roman" panose="02020603050405020304" pitchFamily="18" charset="0"/>
              </a:rPr>
              <a:t>3. Functions.</a:t>
            </a:r>
          </a:p>
          <a:p>
            <a:pPr marL="0" indent="0">
              <a:buNone/>
            </a:pPr>
            <a:r>
              <a:rPr lang="en-US" sz="3200" dirty="0">
                <a:latin typeface="Times New Roman" panose="02020603050405020304" pitchFamily="18" charset="0"/>
                <a:cs typeface="Times New Roman" panose="02020603050405020304" pitchFamily="18" charset="0"/>
              </a:rPr>
              <a:t>4. Basal Ganglia neurotransmitter.</a:t>
            </a:r>
          </a:p>
          <a:p>
            <a:pPr marL="0" indent="0">
              <a:buNone/>
            </a:pPr>
            <a:r>
              <a:rPr lang="en-US" sz="3200" dirty="0">
                <a:latin typeface="Times New Roman" panose="02020603050405020304" pitchFamily="18" charset="0"/>
                <a:cs typeface="Times New Roman" panose="02020603050405020304" pitchFamily="18" charset="0"/>
              </a:rPr>
              <a:t>5. Clinical abnormalities.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5"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US" sz="1600" b="1" dirty="0">
                <a:solidFill>
                  <a:schemeClr val="tx1">
                    <a:tint val="75000"/>
                  </a:schemeClr>
                </a:solidFill>
                <a:latin typeface="Arial Narrow" pitchFamily="34" charset="0"/>
                <a:cs typeface="Arial" charset="0"/>
              </a:rPr>
              <a:t>1</a:t>
            </a:r>
            <a:endParaRPr lang="en-AU" sz="1600" b="1" dirty="0">
              <a:solidFill>
                <a:schemeClr val="tx1">
                  <a:tint val="75000"/>
                </a:schemeClr>
              </a:solidFill>
              <a:latin typeface="Arial Narrow" pitchFamily="34" charset="0"/>
              <a:cs typeface="Arial" charset="0"/>
            </a:endParaRPr>
          </a:p>
        </p:txBody>
      </p:sp>
    </p:spTree>
    <p:custDataLst>
      <p:tags r:id="rId1"/>
    </p:custDataLst>
    <p:extLst>
      <p:ext uri="{BB962C8B-B14F-4D97-AF65-F5344CB8AC3E}">
        <p14:creationId xmlns:p14="http://schemas.microsoft.com/office/powerpoint/2010/main" val="428073586"/>
      </p:ext>
    </p:extLst>
  </p:cSld>
  <p:clrMapOvr>
    <a:masterClrMapping/>
  </p:clrMapOvr>
  <mc:AlternateContent xmlns:mc="http://schemas.openxmlformats.org/markup-compatibility/2006" xmlns:p14="http://schemas.microsoft.com/office/powerpoint/2010/main">
    <mc:Choice Requires="p14">
      <p:transition spd="slow" p14:dur="2000" advTm="32043"/>
    </mc:Choice>
    <mc:Fallback xmlns="">
      <p:transition spd="slow" advTm="3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Basal Ganglia</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17998" y="1881187"/>
            <a:ext cx="4687888" cy="4367213"/>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US" sz="1600" b="1" dirty="0">
                <a:solidFill>
                  <a:schemeClr val="tx1">
                    <a:tint val="75000"/>
                  </a:schemeClr>
                </a:solidFill>
                <a:latin typeface="Arial Narrow" pitchFamily="34" charset="0"/>
                <a:cs typeface="Arial" charset="0"/>
              </a:rPr>
              <a:t>2</a:t>
            </a:r>
            <a:endParaRPr lang="en-AU" sz="1600" b="1" dirty="0">
              <a:solidFill>
                <a:schemeClr val="tx1">
                  <a:tint val="75000"/>
                </a:schemeClr>
              </a:solidFill>
              <a:latin typeface="Arial Narrow" pitchFamily="34" charset="0"/>
              <a:cs typeface="Arial" charset="0"/>
            </a:endParaRPr>
          </a:p>
        </p:txBody>
      </p:sp>
    </p:spTree>
    <p:extLst>
      <p:ext uri="{BB962C8B-B14F-4D97-AF65-F5344CB8AC3E}">
        <p14:creationId xmlns:p14="http://schemas.microsoft.com/office/powerpoint/2010/main" val="4285984474"/>
      </p:ext>
    </p:extLst>
  </p:cSld>
  <p:clrMapOvr>
    <a:masterClrMapping/>
  </p:clrMapOvr>
  <mc:AlternateContent xmlns:mc="http://schemas.openxmlformats.org/markup-compatibility/2006" xmlns:p14="http://schemas.microsoft.com/office/powerpoint/2010/main">
    <mc:Choice Requires="p14">
      <p:transition spd="slow" p14:dur="2000" advTm="76864"/>
    </mc:Choice>
    <mc:Fallback xmlns="">
      <p:transition spd="slow" advTm="76864"/>
    </mc:Fallback>
  </mc:AlternateContent>
  <p:extLst>
    <p:ext uri="{3A86A75C-4F4B-4683-9AE1-C65F6400EC91}">
      <p14:laserTraceLst xmlns:p14="http://schemas.microsoft.com/office/powerpoint/2010/main">
        <p14:tracePtLst>
          <p14:tracePt t="826" x="4786313" y="5072063"/>
          <p14:tracePt t="827" x="4813300" y="5072063"/>
          <p14:tracePt t="1048" x="4875213" y="5072063"/>
          <p14:tracePt t="1059" x="4983163" y="5037138"/>
          <p14:tracePt t="1073" x="5133975" y="4965700"/>
          <p14:tracePt t="1085" x="5340350" y="4875213"/>
          <p14:tracePt t="1096" x="5572125" y="4741863"/>
          <p14:tracePt t="1110" x="5813425" y="4608513"/>
          <p14:tracePt t="1122" x="6037263" y="4429125"/>
          <p14:tracePt t="1136" x="6269038" y="4187825"/>
          <p14:tracePt t="1153" x="6465888" y="3983038"/>
          <p14:tracePt t="1170" x="6643688" y="3697288"/>
          <p14:tracePt t="1187" x="6661150" y="3608388"/>
          <p14:tracePt t="1203" x="6661150" y="3536950"/>
          <p14:tracePt t="1220" x="6643688" y="3482975"/>
          <p14:tracePt t="1237" x="6510338" y="3340100"/>
          <p14:tracePt t="1253" x="6375400" y="3251200"/>
          <p14:tracePt t="1270" x="6188075" y="3143250"/>
          <p14:tracePt t="1286" x="5768975" y="2946400"/>
          <p14:tracePt t="1304" x="5527675" y="2867025"/>
          <p14:tracePt t="1320" x="5295900" y="2776538"/>
          <p14:tracePt t="1337" x="4938713" y="2679700"/>
          <p14:tracePt t="1354" x="4813300" y="2643188"/>
          <p14:tracePt t="1370" x="4705350" y="2616200"/>
          <p14:tracePt t="1387" x="4527550" y="2598738"/>
          <p14:tracePt t="1404" x="4429125" y="2598738"/>
          <p14:tracePt t="1420" x="4357688" y="2616200"/>
          <p14:tracePt t="1437" x="4268788" y="2652713"/>
          <p14:tracePt t="1454" x="4081463" y="2786063"/>
          <p14:tracePt t="1471" x="3973513" y="2874963"/>
          <p14:tracePt t="1489" x="3884613" y="2955925"/>
          <p14:tracePt t="1504" x="3697288" y="3116263"/>
          <p14:tracePt t="1521" x="3643313" y="3170238"/>
          <p14:tracePt t="1537" x="3589338" y="3224213"/>
          <p14:tracePt t="1554" x="3527425" y="3303588"/>
          <p14:tracePt t="1571" x="3517900" y="3330575"/>
          <p14:tracePt t="1587" x="3500438" y="3367088"/>
          <p14:tracePt t="1604" x="3490913" y="3455988"/>
          <p14:tracePt t="1621" x="3490913" y="3527425"/>
          <p14:tracePt t="1637" x="3500438" y="3616325"/>
          <p14:tracePt t="1654" x="3581400" y="3822700"/>
          <p14:tracePt t="1672" x="3625850" y="3902075"/>
          <p14:tracePt t="1687" x="3687763" y="3990975"/>
          <p14:tracePt t="1704" x="3848100" y="4160838"/>
          <p14:tracePt t="1722" x="3938588" y="4241800"/>
          <p14:tracePt t="1737" x="4037013" y="4322763"/>
          <p14:tracePt t="1754" x="4187825" y="4438650"/>
          <p14:tracePt t="1770" x="4589463" y="4643438"/>
          <p14:tracePt t="1787" x="4741863" y="4705350"/>
          <p14:tracePt t="1804" x="4884738" y="4732338"/>
          <p14:tracePt t="1820" x="5133975" y="4768850"/>
          <p14:tracePt t="1837" x="5268913" y="4776788"/>
          <p14:tracePt t="1854" x="5402263" y="4776788"/>
          <p14:tracePt t="1870" x="5643563" y="4741863"/>
          <p14:tracePt t="1888" x="5751513" y="4724400"/>
          <p14:tracePt t="1904" x="5848350" y="4687888"/>
          <p14:tracePt t="1920" x="5956300" y="4633913"/>
          <p14:tracePt t="1938" x="6134100" y="4483100"/>
          <p14:tracePt t="1954" x="6232525" y="4384675"/>
          <p14:tracePt t="1971" x="6330950" y="4214813"/>
          <p14:tracePt t="1987" x="6465888" y="3840163"/>
          <p14:tracePt t="2004" x="6465888" y="3705225"/>
          <p14:tracePt t="2021" x="6465888" y="3589338"/>
          <p14:tracePt t="2037" x="6375400" y="3384550"/>
          <p14:tracePt t="2054" x="6296025" y="3295650"/>
          <p14:tracePt t="2070" x="6161088" y="3224213"/>
          <p14:tracePt t="2087" x="5688013" y="3036888"/>
          <p14:tracePt t="2104" x="5446713" y="2990850"/>
          <p14:tracePt t="2120" x="5268913" y="2982913"/>
          <p14:tracePt t="2137" x="5018088" y="2982913"/>
          <p14:tracePt t="2155" x="4919663" y="2982913"/>
          <p14:tracePt t="2170" x="4830763" y="2982913"/>
          <p14:tracePt t="2187" x="4751388" y="2990850"/>
          <p14:tracePt t="2205" x="4633913" y="3017838"/>
          <p14:tracePt t="2221" x="4572000" y="3027363"/>
          <p14:tracePt t="2237" x="4518025" y="3044825"/>
          <p14:tracePt t="2254" x="4419600" y="3108325"/>
          <p14:tracePt t="2271" x="4367213" y="3143250"/>
          <p14:tracePt t="2287" x="4322763" y="3170238"/>
          <p14:tracePt t="2304" x="4224338" y="3330575"/>
          <p14:tracePt t="2322" x="4187825" y="3429000"/>
          <p14:tracePt t="2337" x="4160838" y="3527425"/>
          <p14:tracePt t="2354" x="4160838" y="3687763"/>
          <p14:tracePt t="2373" x="4170363" y="3786188"/>
          <p14:tracePt t="2387" x="4224338" y="3867150"/>
          <p14:tracePt t="2404" x="4276725" y="3938588"/>
          <p14:tracePt t="2420" x="4446588" y="4089400"/>
          <p14:tracePt t="2437" x="4545013" y="4160838"/>
          <p14:tracePt t="2454" x="4652963" y="4205288"/>
          <p14:tracePt t="2470" x="4840288" y="4268788"/>
          <p14:tracePt t="2489" x="4919663" y="4276725"/>
          <p14:tracePt t="2504" x="5000625" y="4286250"/>
          <p14:tracePt t="2520" x="5054600" y="4286250"/>
          <p14:tracePt t="2537" x="5062538" y="4286250"/>
          <p14:tracePt t="2554" x="5072063" y="4286250"/>
          <p14:tracePt t="2578" x="5045075" y="4286250"/>
          <p14:tracePt t="2893" x="5000625" y="4286250"/>
          <p14:tracePt t="2905" x="4956175" y="4286250"/>
          <p14:tracePt t="2918" x="4894263" y="4268788"/>
          <p14:tracePt t="2932" x="4840288" y="4259263"/>
          <p14:tracePt t="2945" x="4795838" y="4241800"/>
          <p14:tracePt t="2957" x="4768850" y="4214813"/>
          <p14:tracePt t="2970" x="4751388" y="4205288"/>
          <p14:tracePt t="2988" x="4732338" y="4179888"/>
          <p14:tracePt t="3004" x="4705350" y="4143375"/>
          <p14:tracePt t="3021" x="4697413" y="4125913"/>
          <p14:tracePt t="3036" x="4697413" y="4098925"/>
          <p14:tracePt t="3053" x="4697413" y="4089400"/>
          <p14:tracePt t="3070" x="4697413" y="4054475"/>
          <p14:tracePt t="3087" x="4697413" y="4044950"/>
          <p14:tracePt t="3103" x="4724400" y="4000500"/>
          <p14:tracePt t="3121" x="4751388" y="3973513"/>
          <p14:tracePt t="3137" x="4786313" y="3956050"/>
          <p14:tracePt t="3153" x="4813300" y="3938588"/>
          <p14:tracePt t="3170" x="4867275" y="3911600"/>
          <p14:tracePt t="3188" x="4875213" y="3894138"/>
          <p14:tracePt t="3204" x="4894263" y="3894138"/>
          <p14:tracePt t="3220" x="4902200" y="3884613"/>
          <p14:tracePt t="3238" x="4911725" y="3884613"/>
          <p14:tracePt t="3254" x="4919663" y="3884613"/>
          <p14:tracePt t="3275" x="4929188" y="3884613"/>
          <p14:tracePt t="3288" x="4938713" y="3884613"/>
          <p14:tracePt t="3304" x="4946650" y="3884613"/>
          <p14:tracePt t="3321" x="4965700" y="3884613"/>
          <p14:tracePt t="3337" x="4973638" y="3884613"/>
          <p14:tracePt t="3354" x="4983163" y="3884613"/>
          <p14:tracePt t="3378" x="4983163" y="3875088"/>
          <p14:tracePt t="3466" x="4973638" y="3848100"/>
          <p14:tracePt t="3479" x="4956175" y="3830638"/>
          <p14:tracePt t="3493" x="4938713" y="3822700"/>
          <p14:tracePt t="3505" x="4919663" y="3803650"/>
          <p14:tracePt t="3516" x="4894263" y="3795713"/>
          <p14:tracePt t="3530" x="4884738" y="3786188"/>
          <p14:tracePt t="3543" x="4875213" y="3786188"/>
          <p14:tracePt t="3555" x="4857750" y="3786188"/>
          <p14:tracePt t="3570" x="4848225" y="3786188"/>
          <p14:tracePt t="3595" x="4840288" y="3786188"/>
          <p14:tracePt t="3618" x="4830763" y="3786188"/>
          <p14:tracePt t="3632" x="4822825" y="3786188"/>
          <p14:tracePt t="3657" x="4803775" y="3795713"/>
          <p14:tracePt t="3682" x="4795838" y="3803650"/>
          <p14:tracePt t="3697" x="4776788" y="3830638"/>
          <p14:tracePt t="3707" x="4759325" y="3840163"/>
          <p14:tracePt t="3720" x="4741863" y="3867150"/>
          <p14:tracePt t="3733" x="4724400" y="3884613"/>
          <p14:tracePt t="3745" x="4714875" y="3902075"/>
          <p14:tracePt t="3758" x="4697413" y="3919538"/>
          <p14:tracePt t="3772" x="4687888" y="3938588"/>
          <p14:tracePt t="3787" x="4679950" y="3965575"/>
          <p14:tracePt t="3804" x="4660900" y="4000500"/>
          <p14:tracePt t="3820" x="4633913" y="4081463"/>
          <p14:tracePt t="3837" x="4625975" y="4116388"/>
          <p14:tracePt t="3854" x="4616450" y="4160838"/>
          <p14:tracePt t="3870" x="4616450" y="4224338"/>
          <p14:tracePt t="3887" x="4616450" y="4241800"/>
          <p14:tracePt t="3904" x="4616450" y="4251325"/>
          <p14:tracePt t="3921" x="4633913" y="4276725"/>
          <p14:tracePt t="3938" x="4643438" y="4286250"/>
          <p14:tracePt t="3954" x="4652963" y="4286250"/>
          <p14:tracePt t="3971" x="4670425" y="4295775"/>
          <p14:tracePt t="3988" x="4687888" y="4295775"/>
          <p14:tracePt t="4004" x="4697413" y="4295775"/>
          <p14:tracePt t="4026" x="4705350" y="4295775"/>
          <p14:tracePt t="4052" x="4714875" y="4295775"/>
          <p14:tracePt t="4077" x="4705350" y="4295775"/>
          <p14:tracePt t="4166" x="4687888" y="4286250"/>
          <p14:tracePt t="4179" x="4670425" y="4286250"/>
          <p14:tracePt t="4194" x="4643438" y="4276725"/>
          <p14:tracePt t="4205" x="4616450" y="4268788"/>
          <p14:tracePt t="4220" x="4581525" y="4251325"/>
          <p14:tracePt t="4237" x="4562475" y="4232275"/>
          <p14:tracePt t="4254" x="4518025" y="4170363"/>
          <p14:tracePt t="4271" x="4491038" y="4125913"/>
          <p14:tracePt t="4287" x="4483100" y="4062413"/>
          <p14:tracePt t="4304" x="4483100" y="3973513"/>
          <p14:tracePt t="4321" x="4491038" y="3938588"/>
          <p14:tracePt t="4337" x="4500563" y="3919538"/>
          <p14:tracePt t="4354" x="4537075" y="3884613"/>
          <p14:tracePt t="4371" x="4562475" y="3875088"/>
          <p14:tracePt t="4387" x="4608513" y="3857625"/>
          <p14:tracePt t="4404" x="4697413" y="3822700"/>
          <p14:tracePt t="4421" x="4751388" y="3813175"/>
          <p14:tracePt t="4437" x="4786313" y="3813175"/>
          <p14:tracePt t="4454" x="4803775" y="3803650"/>
          <p14:tracePt t="4454" x="4830763" y="3803650"/>
          <p14:tracePt t="4472" x="4840288" y="3803650"/>
          <p14:tracePt t="4488" x="4857750" y="3795713"/>
          <p14:tracePt t="4504" x="4875213" y="3795713"/>
          <p14:tracePt t="4521" x="4911725" y="3795713"/>
          <p14:tracePt t="4538" x="4929188" y="3795713"/>
          <p14:tracePt t="4554" x="4946650" y="3786188"/>
          <p14:tracePt t="4571" x="4965700" y="3786188"/>
          <p14:tracePt t="4587" x="4973638" y="3786188"/>
          <p14:tracePt t="4604" x="4965700" y="3786188"/>
          <p14:tracePt t="4751" x="4956175" y="3786188"/>
          <p14:tracePt t="4765" x="4946650" y="3786188"/>
          <p14:tracePt t="4778" x="4929188" y="3786188"/>
          <p14:tracePt t="4789" x="4919663" y="3786188"/>
          <p14:tracePt t="4804" x="4911725" y="3786188"/>
          <p14:tracePt t="4821" x="4894263" y="3795713"/>
          <p14:tracePt t="4837" x="4857750" y="3813175"/>
          <p14:tracePt t="4855" x="4840288" y="3830638"/>
          <p14:tracePt t="4871" x="4822825" y="3830638"/>
          <p14:tracePt t="4887" x="4803775" y="3848100"/>
          <p14:tracePt t="4905" x="4803775" y="3857625"/>
          <p14:tracePt t="4921" x="4795838" y="3857625"/>
          <p14:tracePt t="4937" x="4786313" y="3867150"/>
          <p14:tracePt t="4956" x="4776788" y="3875088"/>
          <p14:tracePt t="4970" x="4768850" y="3894138"/>
          <p14:tracePt t="4988" x="4751388" y="3911600"/>
          <p14:tracePt t="5004" x="4724400" y="3946525"/>
          <p14:tracePt t="5021" x="4697413" y="3983038"/>
          <p14:tracePt t="5037" x="4679950" y="4017963"/>
          <p14:tracePt t="5054" x="4652963" y="4089400"/>
          <p14:tracePt t="5072" x="4633913" y="4125913"/>
          <p14:tracePt t="5087" x="4633913" y="4152900"/>
          <p14:tracePt t="5104" x="4625975" y="4214813"/>
          <p14:tracePt t="5121" x="4625975" y="4232275"/>
          <p14:tracePt t="5137" x="4625975" y="4241800"/>
          <p14:tracePt t="5154" x="4625975" y="4251325"/>
          <p14:tracePt t="5171" x="4625975" y="4259263"/>
          <p14:tracePt t="5187" x="4633913" y="4268788"/>
          <p14:tracePt t="5204" x="4652963" y="4276725"/>
          <p14:tracePt t="5220" x="4670425" y="4286250"/>
          <p14:tracePt t="5238" x="4679950" y="4286250"/>
          <p14:tracePt t="5255" x="4679950" y="4295775"/>
          <p14:tracePt t="5274" x="4670425" y="4295775"/>
          <p14:tracePt t="5364" x="4660900" y="4295775"/>
          <p14:tracePt t="5376" x="4643438" y="4295775"/>
          <p14:tracePt t="5388" x="4625975" y="4286250"/>
          <p14:tracePt t="5401" x="4608513" y="4259263"/>
          <p14:tracePt t="5414" x="4581525" y="4205288"/>
          <p14:tracePt t="5427" x="4562475" y="4143375"/>
          <p14:tracePt t="5438" x="4554538" y="4054475"/>
          <p14:tracePt t="5454" x="4554538" y="3983038"/>
          <p14:tracePt t="5471" x="4554538" y="3946525"/>
          <p14:tracePt t="5471" x="4554538" y="3919538"/>
          <p14:tracePt t="5489" x="4562475" y="3902075"/>
          <p14:tracePt t="5504" x="4572000" y="3884613"/>
          <p14:tracePt t="5521" x="4598988" y="3875088"/>
          <p14:tracePt t="5537" x="4660900" y="3848100"/>
          <p14:tracePt t="5555" x="4705350" y="3830638"/>
          <p14:tracePt t="5570" x="4759325" y="3813175"/>
          <p14:tracePt t="5587" x="4822825" y="3795713"/>
          <p14:tracePt t="5605" x="4840288" y="3786188"/>
          <p14:tracePt t="5621" x="4857750" y="3786188"/>
          <p14:tracePt t="5637" x="4875213" y="3786188"/>
          <p14:tracePt t="5654" x="4884738" y="3786188"/>
          <p14:tracePt t="5671" x="4875213" y="3786188"/>
          <p14:tracePt t="5834" x="4857750" y="3795713"/>
          <p14:tracePt t="5847" x="4840288" y="3795713"/>
          <p14:tracePt t="5859" x="4822825" y="3795713"/>
          <p14:tracePt t="5874" x="4813300" y="3803650"/>
          <p14:tracePt t="5887" x="4795838" y="3813175"/>
          <p14:tracePt t="5904" x="4786313" y="3822700"/>
          <p14:tracePt t="5921" x="4759325" y="3840163"/>
          <p14:tracePt t="5937" x="4741863" y="3867150"/>
          <p14:tracePt t="5954" x="4705350" y="3894138"/>
          <p14:tracePt t="5971" x="4679950" y="3938588"/>
          <p14:tracePt t="5989" x="4670425" y="3965575"/>
          <p14:tracePt t="6005" x="4652963" y="3990975"/>
          <p14:tracePt t="6022" x="4643438" y="4027488"/>
          <p14:tracePt t="6039" x="4633913" y="4044950"/>
          <p14:tracePt t="6055" x="4633913" y="4071938"/>
          <p14:tracePt t="6072" x="4633913" y="4116388"/>
          <p14:tracePt t="6089" x="4633913" y="4133850"/>
          <p14:tracePt t="6105" x="4633913" y="4160838"/>
          <p14:tracePt t="6122" x="4633913" y="4179888"/>
          <p14:tracePt t="6138" x="4652963" y="4197350"/>
          <p14:tracePt t="6155" x="4660900" y="4205288"/>
          <p14:tracePt t="6171" x="4679950" y="4224338"/>
          <p14:tracePt t="6188" x="4697413" y="4232275"/>
          <p14:tracePt t="6205" x="4705350" y="4232275"/>
          <p14:tracePt t="6222" x="4705350" y="4241800"/>
          <p14:tracePt t="6238" x="4714875" y="4241800"/>
          <p14:tracePt t="6255" x="4724400" y="4241800"/>
          <p14:tracePt t="6271" x="4714875" y="4232275"/>
          <p14:tracePt t="6318" x="4705350" y="4214813"/>
          <p14:tracePt t="6332" x="4679950" y="4170363"/>
          <p14:tracePt t="6344" x="4652963" y="4116388"/>
          <p14:tracePt t="6356" x="4633913" y="4062413"/>
          <p14:tracePt t="6372" x="4616450" y="4010025"/>
          <p14:tracePt t="6388" x="4616450" y="3973513"/>
          <p14:tracePt t="6405" x="4616450" y="3929063"/>
          <p14:tracePt t="6422" x="4625975" y="3902075"/>
          <p14:tracePt t="6438" x="4660900" y="3867150"/>
          <p14:tracePt t="6455" x="4759325" y="3786188"/>
          <p14:tracePt t="6472" x="4822825" y="3751263"/>
          <p14:tracePt t="6490" x="4884738" y="3724275"/>
          <p14:tracePt t="6505" x="4956175" y="3687763"/>
          <p14:tracePt t="6523" x="4973638" y="3679825"/>
          <p14:tracePt t="6538" x="4983163" y="3679825"/>
          <p14:tracePt t="6554" x="4991100" y="3670300"/>
          <p14:tracePt t="6571" x="4983163" y="3670300"/>
          <p14:tracePt t="6689" x="4965700" y="3670300"/>
          <p14:tracePt t="6715" x="4956175" y="3670300"/>
          <p14:tracePt t="6726" x="4946650" y="3679825"/>
          <p14:tracePt t="6740" x="4919663" y="3679825"/>
          <p14:tracePt t="6753" x="4911725" y="3697288"/>
          <p14:tracePt t="6764" x="4894263" y="3705225"/>
          <p14:tracePt t="6776" x="4875213" y="3732213"/>
          <p14:tracePt t="6792" x="4857750" y="3741738"/>
          <p14:tracePt t="6805" x="4848225" y="3751263"/>
          <p14:tracePt t="6822" x="4822825" y="3768725"/>
          <p14:tracePt t="6838" x="4803775" y="3795713"/>
          <p14:tracePt t="6855" x="4776788" y="3813175"/>
          <p14:tracePt t="6872" x="4759325" y="3848100"/>
          <p14:tracePt t="6888" x="4705350" y="3911600"/>
          <p14:tracePt t="6905" x="4687888" y="3938588"/>
          <p14:tracePt t="6922" x="4679950" y="3965575"/>
          <p14:tracePt t="6938" x="4670425" y="4000500"/>
          <p14:tracePt t="6956" x="4670425" y="4017963"/>
          <p14:tracePt t="6972" x="4670425" y="4027488"/>
          <p14:tracePt t="6989" x="4670425" y="4071938"/>
          <p14:tracePt t="7006" x="4670425" y="4089400"/>
          <p14:tracePt t="7022" x="4679950" y="4125913"/>
          <p14:tracePt t="7038" x="4705350" y="4152900"/>
          <p14:tracePt t="7055" x="4724400" y="4187825"/>
          <p14:tracePt t="7072" x="4741863" y="4197350"/>
          <p14:tracePt t="7088" x="4751388" y="4205288"/>
          <p14:tracePt t="7105" x="4759325" y="4224338"/>
          <p14:tracePt t="7122" x="4759325" y="4232275"/>
          <p14:tracePt t="7223" x="4732338" y="4241800"/>
          <p14:tracePt t="7235" x="4697413" y="4259263"/>
          <p14:tracePt t="7247" x="4643438" y="4276725"/>
          <p14:tracePt t="7263" x="4608513" y="4286250"/>
          <p14:tracePt t="7274" x="4554538" y="4286250"/>
          <p14:tracePt t="7289" x="4518025" y="4286250"/>
          <p14:tracePt t="7305" x="4473575" y="4276725"/>
          <p14:tracePt t="7322" x="4384675" y="4143375"/>
          <p14:tracePt t="7338" x="4367213" y="4037013"/>
          <p14:tracePt t="7355" x="4367213" y="3946525"/>
          <p14:tracePt t="7372" x="4367213" y="3822700"/>
          <p14:tracePt t="7389" x="4384675" y="3786188"/>
          <p14:tracePt t="7405" x="4402138" y="3759200"/>
          <p14:tracePt t="7422" x="4473575" y="3724275"/>
          <p14:tracePt t="7439" x="4527550" y="3697288"/>
          <p14:tracePt t="7455" x="4608513" y="3670300"/>
          <p14:tracePt t="7471" x="4679950" y="3660775"/>
          <p14:tracePt t="7471" x="4776788" y="3643313"/>
          <p14:tracePt t="7491" x="4857750" y="3643313"/>
          <p14:tracePt t="7505" x="4938713" y="3643313"/>
          <p14:tracePt t="7522" x="4991100" y="3643313"/>
          <p14:tracePt t="7538" x="5062538" y="3643313"/>
          <p14:tracePt t="7555" x="5072063" y="3643313"/>
          <p14:tracePt t="7572" x="5081588" y="3643313"/>
          <p14:tracePt t="7588" x="5081588" y="3652838"/>
          <p14:tracePt t="7732" x="5072063" y="3660775"/>
          <p14:tracePt t="7744" x="5054600" y="3670300"/>
          <p14:tracePt t="7757" x="5018088" y="3687763"/>
          <p14:tracePt t="7771" x="4991100" y="3714750"/>
          <p14:tracePt t="7783" x="4946650" y="3732213"/>
          <p14:tracePt t="7796" x="4919663" y="3751263"/>
          <p14:tracePt t="7809" x="4894263" y="3768725"/>
          <p14:tracePt t="7822" x="4884738" y="3776663"/>
          <p14:tracePt t="7838" x="4875213" y="3786188"/>
          <p14:tracePt t="7855" x="4867275" y="3795713"/>
          <p14:tracePt t="7873" x="4857750" y="3803650"/>
          <p14:tracePt t="7888" x="4840288" y="3822700"/>
          <p14:tracePt t="7905" x="4822825" y="3884613"/>
          <p14:tracePt t="7924" x="4813300" y="3902075"/>
          <p14:tracePt t="7938" x="4813300" y="3919538"/>
          <p14:tracePt t="7955" x="4803775" y="3919538"/>
          <p14:tracePt t="8303" x="4795838" y="3919538"/>
          <p14:tracePt t="8318" x="4776788" y="3919538"/>
          <p14:tracePt t="8331" x="4759325" y="3919538"/>
          <p14:tracePt t="8342" x="4751388" y="3919538"/>
          <p14:tracePt t="8356" x="4741863" y="3919538"/>
          <p14:tracePt t="8371" x="4724400" y="3919538"/>
          <p14:tracePt t="8388" x="4714875" y="3919538"/>
          <p14:tracePt t="8404" x="4679950" y="3946525"/>
          <p14:tracePt t="8421" x="4652963" y="3965575"/>
          <p14:tracePt t="8437" x="4625975" y="4000500"/>
          <p14:tracePt t="8454" x="4562475" y="4071938"/>
          <p14:tracePt t="8471" x="4554538" y="4108450"/>
          <p14:tracePt t="8487" x="4537075" y="4125913"/>
          <p14:tracePt t="8504" x="4527550" y="4143375"/>
          <p14:tracePt t="8522" x="4527550" y="4170363"/>
          <p14:tracePt t="8539" x="4527550" y="4179888"/>
          <p14:tracePt t="8555" x="4527550" y="4214813"/>
          <p14:tracePt t="8573" x="4527550" y="4232275"/>
          <p14:tracePt t="8588" x="4537075" y="4241800"/>
          <p14:tracePt t="8605" x="4537075" y="4251325"/>
          <p14:tracePt t="8622" x="4554538" y="4268788"/>
          <p14:tracePt t="8638" x="4572000" y="4268788"/>
          <p14:tracePt t="8655" x="4589463" y="4276725"/>
          <p14:tracePt t="8671" x="4660900" y="4276725"/>
          <p14:tracePt t="8689" x="4697413" y="4276725"/>
          <p14:tracePt t="8705" x="4724400" y="4276725"/>
          <p14:tracePt t="8722" x="4759325" y="4268788"/>
          <p14:tracePt t="8739" x="4768850" y="4276725"/>
          <p14:tracePt t="9106" x="4795838" y="4295775"/>
          <p14:tracePt t="9119" x="4848225" y="4357688"/>
          <p14:tracePt t="9134" x="4938713" y="4438650"/>
          <p14:tracePt t="9146" x="5037138" y="4545013"/>
          <p14:tracePt t="9157" x="5143500" y="4643438"/>
          <p14:tracePt t="9172" x="5232400" y="4714875"/>
          <p14:tracePt t="9188" x="5330825" y="4776788"/>
          <p14:tracePt t="9205" x="5545138" y="4867275"/>
          <p14:tracePt t="9223" x="5643563" y="4875213"/>
          <p14:tracePt t="9238" x="5724525" y="4875213"/>
          <p14:tracePt t="9255" x="5840413" y="4875213"/>
          <p14:tracePt t="9273" x="5894388" y="4875213"/>
          <p14:tracePt t="9289" x="5929313" y="4857750"/>
          <p14:tracePt t="9305" x="5965825" y="4830763"/>
          <p14:tracePt t="9322" x="6027738" y="4759325"/>
          <p14:tracePt t="9338" x="6054725" y="4714875"/>
          <p14:tracePt t="9355" x="6081713" y="4660900"/>
          <p14:tracePt t="9372" x="6108700" y="4572000"/>
          <p14:tracePt t="9388" x="6108700" y="4518025"/>
          <p14:tracePt t="9405" x="6108700" y="4483100"/>
          <p14:tracePt t="9422" x="6108700" y="4394200"/>
          <p14:tracePt t="9439" x="6108700" y="4348163"/>
          <p14:tracePt t="9455" x="6089650" y="4303713"/>
          <p14:tracePt t="9472" x="6072188" y="4259263"/>
          <p14:tracePt t="9489" x="6062663" y="4241800"/>
          <p14:tracePt t="9506" x="6045200" y="4232275"/>
          <p14:tracePt t="9522" x="6010275" y="4205288"/>
          <p14:tracePt t="9538" x="5875338" y="4170363"/>
          <p14:tracePt t="9555" x="5795963" y="4152900"/>
          <p14:tracePt t="9572" x="5732463" y="4133850"/>
          <p14:tracePt t="9572" x="5688013" y="4125913"/>
          <p14:tracePt t="9590" x="5661025" y="4125913"/>
          <p14:tracePt t="9605" x="5616575" y="4116388"/>
          <p14:tracePt t="9622" x="5589588" y="4108450"/>
          <p14:tracePt t="9638" x="5545138" y="4098925"/>
          <p14:tracePt t="9655" x="5527675" y="4098925"/>
          <p14:tracePt t="9672" x="5500688" y="4098925"/>
          <p14:tracePt t="9688" x="5446713" y="4098925"/>
          <p14:tracePt t="9707" x="5419725" y="4098925"/>
          <p14:tracePt t="9722" x="5394325" y="4098925"/>
          <p14:tracePt t="9738" x="5375275" y="4108450"/>
          <p14:tracePt t="9755" x="5348288" y="4125913"/>
          <p14:tracePt t="9772" x="5322888" y="4133850"/>
          <p14:tracePt t="9788" x="5313363" y="4143375"/>
          <p14:tracePt t="9805" x="5268913" y="4179888"/>
          <p14:tracePt t="9822" x="5259388" y="4197350"/>
          <p14:tracePt t="9838" x="5241925" y="4224338"/>
          <p14:tracePt t="9854" x="5214938" y="4295775"/>
          <p14:tracePt t="9871" x="5205413" y="4330700"/>
          <p14:tracePt t="9887" x="5205413" y="4367213"/>
          <p14:tracePt t="9904" x="5205413" y="4456113"/>
          <p14:tracePt t="9921" x="5214938" y="4483100"/>
          <p14:tracePt t="9937" x="5224463" y="4500563"/>
          <p14:tracePt t="9954" x="5268913" y="4537075"/>
          <p14:tracePt t="9972" x="5313363" y="4554538"/>
          <p14:tracePt t="9988" x="5357813" y="4572000"/>
          <p14:tracePt t="10004" x="5456238" y="4572000"/>
          <p14:tracePt t="10022" x="5491163" y="4572000"/>
          <p14:tracePt t="10037" x="5527675" y="4562475"/>
          <p14:tracePt t="10054" x="5554663" y="4554538"/>
          <p14:tracePt t="10071" x="5599113" y="4518025"/>
          <p14:tracePt t="10087" x="5634038" y="4491038"/>
          <p14:tracePt t="10104" x="5670550" y="4438650"/>
          <p14:tracePt t="10121" x="5724525" y="4340225"/>
          <p14:tracePt t="10138" x="5724525" y="4313238"/>
          <p14:tracePt t="10154" x="5732463" y="4286250"/>
          <p14:tracePt t="10170" x="5732463" y="4259263"/>
          <p14:tracePt t="10189" x="5732463" y="4241800"/>
          <p14:tracePt t="10204" x="5732463" y="4214813"/>
          <p14:tracePt t="10221" x="5732463" y="4197350"/>
          <p14:tracePt t="10239" x="5715000" y="4187825"/>
          <p14:tracePt t="10254" x="5715000" y="4179888"/>
          <p14:tracePt t="10271" x="5705475" y="4179888"/>
          <p14:tracePt t="10288" x="5697538" y="4179888"/>
          <p14:tracePt t="10304" x="5697538" y="4170363"/>
          <p14:tracePt t="10321" x="5688013" y="4170363"/>
          <p14:tracePt t="10337" x="5680075" y="4170363"/>
          <p14:tracePt t="10355" x="5670550" y="4170363"/>
          <p14:tracePt t="10391" x="5661025" y="4170363"/>
          <p14:tracePt t="10404" x="5653088" y="4170363"/>
          <p14:tracePt t="10418" x="5634038" y="4170363"/>
          <p14:tracePt t="10430" x="5626100" y="4170363"/>
          <p14:tracePt t="10442" x="5616575" y="4170363"/>
          <p14:tracePt t="10456" x="5608638" y="4170363"/>
          <p14:tracePt t="10471" x="5599113" y="4170363"/>
          <p14:tracePt t="10487" x="5589588" y="4170363"/>
          <p14:tracePt t="10487" x="5581650" y="4170363"/>
          <p14:tracePt t="10506" x="5572125" y="4170363"/>
          <p14:tracePt t="10532" x="5572125" y="4160838"/>
          <p14:tracePt t="10583" x="5572125" y="4152900"/>
          <p14:tracePt t="10608" x="5572125" y="4143375"/>
          <p14:tracePt t="10619" x="5589588" y="4125913"/>
          <p14:tracePt t="10633" x="5626100" y="4116388"/>
          <p14:tracePt t="10646" x="5680075" y="4098925"/>
          <p14:tracePt t="10659" x="5732463" y="4081463"/>
          <p14:tracePt t="10672" x="5768975" y="4071938"/>
          <p14:tracePt t="10687" x="5803900" y="4062413"/>
          <p14:tracePt t="10704" x="5822950" y="4062413"/>
          <p14:tracePt t="10721" x="5848350" y="4062413"/>
          <p14:tracePt t="10737" x="5867400" y="4062413"/>
          <p14:tracePt t="10754" x="5875338" y="4081463"/>
          <p14:tracePt t="10774" x="5894388" y="4098925"/>
          <p14:tracePt t="10787" x="5902325" y="4125913"/>
          <p14:tracePt t="10804" x="5911850" y="4152900"/>
          <p14:tracePt t="10821" x="5929313" y="4187825"/>
          <p14:tracePt t="10839" x="5929313" y="4205288"/>
          <p14:tracePt t="10854" x="5929313" y="4214813"/>
          <p14:tracePt t="10871" x="5929313" y="4241800"/>
          <p14:tracePt t="10889" x="5929313" y="4251325"/>
          <p14:tracePt t="10904" x="5919788" y="4268788"/>
          <p14:tracePt t="10921" x="5911850" y="4286250"/>
          <p14:tracePt t="10921" x="5902325" y="4303713"/>
          <p14:tracePt t="10938" x="5894388" y="4303713"/>
          <p14:tracePt t="10954" x="5894388" y="4322763"/>
          <p14:tracePt t="10971" x="5884863" y="4322763"/>
          <p14:tracePt t="10987" x="5867400" y="4330700"/>
          <p14:tracePt t="11005" x="5840413" y="4348163"/>
          <p14:tracePt t="11021" x="5813425" y="4367213"/>
          <p14:tracePt t="11037" x="5751513" y="4394200"/>
          <p14:tracePt t="11055" x="5724525" y="4402138"/>
          <p14:tracePt t="11071" x="5705475" y="4402138"/>
          <p14:tracePt t="11087" x="5680075" y="4419600"/>
          <p14:tracePt t="11104" x="5661025" y="4419600"/>
          <p14:tracePt t="11121" x="5653088" y="4419600"/>
          <p14:tracePt t="11137" x="5608638" y="4419600"/>
          <p14:tracePt t="11155" x="5599113" y="4419600"/>
          <p14:tracePt t="11171" x="5572125" y="4419600"/>
          <p14:tracePt t="11187" x="5554663" y="4419600"/>
          <p14:tracePt t="11204" x="5510213" y="4419600"/>
          <p14:tracePt t="11221" x="5491163" y="4419600"/>
          <p14:tracePt t="11238" x="5473700" y="4419600"/>
          <p14:tracePt t="11254" x="5446713" y="4411663"/>
          <p14:tracePt t="11272" x="5438775" y="4411663"/>
          <p14:tracePt t="11287" x="5429250" y="4402138"/>
          <p14:tracePt t="11304" x="5411788" y="4394200"/>
          <p14:tracePt t="11322" x="5402263" y="4384675"/>
          <p14:tracePt t="11337" x="5394325" y="4357688"/>
          <p14:tracePt t="11354" x="5394325" y="4322763"/>
          <p14:tracePt t="11373" x="5394325" y="4303713"/>
          <p14:tracePt t="11387" x="5394325" y="4286250"/>
          <p14:tracePt t="11404" x="5394325" y="4276725"/>
          <p14:tracePt t="11421" x="5394325" y="4241800"/>
          <p14:tracePt t="11437" x="5402263" y="4224338"/>
          <p14:tracePt t="11454" x="5419725" y="4205288"/>
          <p14:tracePt t="11471" x="5456238" y="4179888"/>
          <p14:tracePt t="11487" x="5473700" y="4152900"/>
          <p14:tracePt t="11505" x="5491163" y="4143375"/>
          <p14:tracePt t="11521" x="5562600" y="4125913"/>
          <p14:tracePt t="11538" x="5589588" y="4125913"/>
          <p14:tracePt t="11554" x="5626100" y="4125913"/>
          <p14:tracePt t="11571" x="5688013" y="4133850"/>
          <p14:tracePt t="11588" x="5715000" y="4143375"/>
          <p14:tracePt t="11604" x="5732463" y="4160838"/>
          <p14:tracePt t="11621" x="5768975" y="4214813"/>
          <p14:tracePt t="11639" x="5776913" y="4241800"/>
          <p14:tracePt t="11654" x="5786438" y="4295775"/>
          <p14:tracePt t="11671" x="5786438" y="4340225"/>
          <p14:tracePt t="11687" x="5786438" y="4429125"/>
          <p14:tracePt t="11704" x="5768975" y="4473575"/>
          <p14:tracePt t="11721" x="5759450" y="4483100"/>
          <p14:tracePt t="11738" x="5741988" y="4510088"/>
          <p14:tracePt t="11755" x="5732463" y="4518025"/>
          <p14:tracePt t="11771" x="5724525" y="4527550"/>
          <p14:tracePt t="11787" x="5626100" y="4572000"/>
          <p14:tracePt t="11805" x="5562600" y="4589463"/>
          <p14:tracePt t="11821" x="5500688" y="4608513"/>
          <p14:tracePt t="11837" x="5411788" y="4616450"/>
          <p14:tracePt t="11855" x="5384800" y="4616450"/>
          <p14:tracePt t="11871" x="5367338" y="4616450"/>
          <p14:tracePt t="11887" x="5348288" y="4616450"/>
          <p14:tracePt t="11904" x="5322888" y="4545013"/>
          <p14:tracePt t="11921" x="5313363" y="4510088"/>
          <p14:tracePt t="11937" x="5313363" y="4473575"/>
          <p14:tracePt t="11954" x="5313363" y="4438650"/>
          <p14:tracePt t="11971" x="5313363" y="4429125"/>
          <p14:tracePt t="11987" x="5313363" y="4419600"/>
          <p14:tracePt t="12004" x="5313363" y="4411663"/>
          <p14:tracePt t="12021" x="5322888" y="4402138"/>
          <p14:tracePt t="12037" x="5348288" y="4394200"/>
          <p14:tracePt t="12053" x="5446713" y="4348163"/>
          <p14:tracePt t="12071" x="5491163" y="4330700"/>
          <p14:tracePt t="12087" x="5537200" y="4322763"/>
          <p14:tracePt t="12103" x="5572125" y="4322763"/>
          <p14:tracePt t="12120" x="5626100" y="4322763"/>
          <p14:tracePt t="12137" x="5634038" y="4322763"/>
          <p14:tracePt t="12153" x="5643563" y="4322763"/>
          <p14:tracePt t="12173" x="5661025" y="4348163"/>
          <p14:tracePt t="12187" x="5661025" y="4367213"/>
          <p14:tracePt t="12203" x="5661025" y="4384675"/>
          <p14:tracePt t="12220" x="5661025" y="4402138"/>
          <p14:tracePt t="12237" x="5661025" y="4419600"/>
          <p14:tracePt t="12253" x="5643563" y="4429125"/>
          <p14:tracePt t="12270" x="5572125" y="4483100"/>
          <p14:tracePt t="12288" x="5527675" y="4491038"/>
          <p14:tracePt t="12304" x="5473700" y="4510088"/>
          <p14:tracePt t="12321" x="5438775" y="4527550"/>
          <p14:tracePt t="12338" x="5394325" y="4527550"/>
          <p14:tracePt t="12354" x="5367338" y="4527550"/>
          <p14:tracePt t="12371" x="5348288" y="4527550"/>
          <p14:tracePt t="12387" x="5313363" y="4500563"/>
          <p14:tracePt t="12404" x="5276850" y="4465638"/>
          <p14:tracePt t="12421" x="5259388" y="4402138"/>
          <p14:tracePt t="12437" x="5241925" y="4286250"/>
          <p14:tracePt t="12455" x="5241925" y="4259263"/>
          <p14:tracePt t="12471" x="5241925" y="4241800"/>
          <p14:tracePt t="12488" x="5241925" y="4224338"/>
          <p14:tracePt t="12507" x="5241925" y="4205288"/>
          <p14:tracePt t="12521" x="5259388" y="4187825"/>
          <p14:tracePt t="12537" x="5268913" y="4160838"/>
          <p14:tracePt t="12554" x="5348288" y="4089400"/>
          <p14:tracePt t="12570" x="5375275" y="4071938"/>
          <p14:tracePt t="12587" x="5394325" y="4054475"/>
          <p14:tracePt t="12604" x="5429250" y="4027488"/>
          <p14:tracePt t="12621" x="5446713" y="4017963"/>
          <p14:tracePt t="12637" x="5483225" y="4000500"/>
          <p14:tracePt t="12654" x="5554663" y="3990975"/>
          <p14:tracePt t="12671" x="5608638" y="3973513"/>
          <p14:tracePt t="12687" x="5670550" y="3973513"/>
          <p14:tracePt t="12704" x="5741988" y="3965575"/>
          <p14:tracePt t="12721" x="5768975" y="3965575"/>
          <p14:tracePt t="12737" x="5803900" y="3965575"/>
          <p14:tracePt t="12754" x="5875338" y="3965575"/>
          <p14:tracePt t="12772" x="5902325" y="3973513"/>
          <p14:tracePt t="12787" x="5929313" y="3990975"/>
          <p14:tracePt t="12804" x="5991225" y="4017963"/>
          <p14:tracePt t="12823" x="6000750" y="4037013"/>
          <p14:tracePt t="12837" x="6018213" y="4037013"/>
          <p14:tracePt t="12854" x="6018213" y="4044950"/>
          <p14:tracePt t="12871" x="6045200" y="4071938"/>
          <p14:tracePt t="12888" x="6054725" y="4098925"/>
          <p14:tracePt t="12904" x="6054725" y="4143375"/>
          <p14:tracePt t="12921" x="6062663" y="4197350"/>
          <p14:tracePt t="12938" x="6062663" y="4232275"/>
          <p14:tracePt t="12954" x="6062663" y="4259263"/>
          <p14:tracePt t="12971" x="6062663" y="4303713"/>
          <p14:tracePt t="12989" x="6062663" y="4322763"/>
          <p14:tracePt t="13004" x="6054725" y="4340225"/>
          <p14:tracePt t="13021" x="6045200" y="4357688"/>
          <p14:tracePt t="13037" x="6018213" y="4384675"/>
          <p14:tracePt t="13054" x="6010275" y="4402138"/>
          <p14:tracePt t="13071" x="6000750" y="4402138"/>
          <p14:tracePt t="13087" x="5983288" y="4419600"/>
          <p14:tracePt t="13104" x="5973763" y="4419600"/>
          <p14:tracePt t="13121" x="5965825" y="4429125"/>
          <p14:tracePt t="13137" x="5938838" y="4446588"/>
          <p14:tracePt t="13154" x="5919788" y="4456113"/>
          <p14:tracePt t="13171" x="5902325" y="4456113"/>
          <p14:tracePt t="13187" x="5884863" y="4473575"/>
          <p14:tracePt t="13205" x="5875338" y="4473575"/>
          <p14:tracePt t="13220" x="5867400" y="4473575"/>
          <p14:tracePt t="13237" x="5857875" y="4473575"/>
          <p14:tracePt t="13256" x="5857875" y="4456113"/>
          <p14:tracePt t="13360" x="5875338" y="4429125"/>
          <p14:tracePt t="13370" x="5902325" y="4394200"/>
          <p14:tracePt t="13383" x="5911850" y="4367213"/>
          <p14:tracePt t="13396" x="5929313" y="4340225"/>
          <p14:tracePt t="13408" x="5929313" y="4322763"/>
          <p14:tracePt t="13422" x="5938838" y="4313238"/>
          <p14:tracePt t="13437" x="5946775" y="4303713"/>
          <p14:tracePt t="13454" x="5946775" y="4295775"/>
          <p14:tracePt t="13472" x="5946775" y="4276725"/>
          <p14:tracePt t="13487" x="5946775" y="4268788"/>
          <p14:tracePt t="13505" x="5938838" y="4259263"/>
          <p14:tracePt t="13521" x="5919788" y="4224338"/>
          <p14:tracePt t="13537" x="5911850" y="4214813"/>
          <p14:tracePt t="13553" x="5894388" y="4197350"/>
          <p14:tracePt t="13570" x="5867400" y="4170363"/>
          <p14:tracePt t="13587" x="5840413" y="4160838"/>
          <p14:tracePt t="13603" x="5813425" y="4133850"/>
          <p14:tracePt t="13620" x="5741988" y="4108450"/>
          <p14:tracePt t="13638" x="5705475" y="4081463"/>
          <p14:tracePt t="13653" x="5661025" y="4071938"/>
          <p14:tracePt t="13670" x="5626100" y="4054475"/>
          <p14:tracePt t="13687" x="5545138" y="4037013"/>
          <p14:tracePt t="13703" x="5500688" y="4017963"/>
          <p14:tracePt t="13720" x="5473700" y="4017963"/>
          <p14:tracePt t="13737" x="5429250" y="4010025"/>
          <p14:tracePt t="13753" x="5411788" y="4010025"/>
          <p14:tracePt t="13770" x="5402263" y="4010025"/>
          <p14:tracePt t="13787" x="5357813" y="4010025"/>
          <p14:tracePt t="13803" x="5322888" y="4017963"/>
          <p14:tracePt t="13820" x="5303838" y="4044950"/>
          <p14:tracePt t="13837" x="5241925" y="4108450"/>
          <p14:tracePt t="13855" x="5205413" y="4152900"/>
          <p14:tracePt t="13870" x="5170488" y="4197350"/>
          <p14:tracePt t="13887" x="5143500" y="4224338"/>
          <p14:tracePt t="13903" x="5126038" y="4295775"/>
          <p14:tracePt t="13920" x="5108575" y="4348163"/>
          <p14:tracePt t="13937" x="5108575" y="4384675"/>
          <p14:tracePt t="13953" x="5108575" y="4473575"/>
          <p14:tracePt t="13970" x="5108575" y="4500563"/>
          <p14:tracePt t="13988" x="5108575" y="4527550"/>
          <p14:tracePt t="14004" x="5108575" y="4581525"/>
          <p14:tracePt t="14021" x="5126038" y="4589463"/>
          <p14:tracePt t="14037" x="5153025" y="4616450"/>
          <p14:tracePt t="14054" x="5259388" y="4633913"/>
          <p14:tracePt t="14072" x="5303838" y="4633913"/>
          <p14:tracePt t="14087" x="5348288" y="4633913"/>
          <p14:tracePt t="14104" x="5394325" y="4633913"/>
          <p14:tracePt t="14121" x="5438775" y="4633913"/>
          <p14:tracePt t="14138" x="5446713" y="4633913"/>
          <p14:tracePt t="14154" x="5456238" y="4625975"/>
          <p14:tracePt t="14171" x="5483225" y="4589463"/>
          <p14:tracePt t="14187" x="5491163" y="4562475"/>
          <p14:tracePt t="14204" x="5500688" y="4518025"/>
          <p14:tracePt t="14221" x="5510213" y="4465638"/>
          <p14:tracePt t="14237" x="5510213" y="4446588"/>
          <p14:tracePt t="14254" x="5510213" y="4438650"/>
          <p14:tracePt t="14271" x="5510213" y="4419600"/>
          <p14:tracePt t="14288" x="5510213" y="4411663"/>
          <p14:tracePt t="14304" x="5500688" y="4411663"/>
          <p14:tracePt t="14321" x="5491163" y="4402138"/>
          <p14:tracePt t="14338" x="5483225" y="4402138"/>
          <p14:tracePt t="14354" x="5473700" y="4402138"/>
          <p14:tracePt t="14388" x="5473700" y="4394200"/>
          <p14:tracePt t="14401" x="5456238" y="4394200"/>
          <p14:tracePt t="15189" x="5438775" y="4394200"/>
          <p14:tracePt t="15203" x="5419725" y="4394200"/>
          <p14:tracePt t="15216" x="5394325" y="4384675"/>
          <p14:tracePt t="15230" x="5384800" y="4384675"/>
          <p14:tracePt t="15242" x="5375275" y="4375150"/>
          <p14:tracePt t="15255" x="5375275" y="4367213"/>
          <p14:tracePt t="15292" x="5375275" y="4357688"/>
          <p14:tracePt t="15305" x="5384800" y="4348163"/>
          <p14:tracePt t="15318" x="5411788" y="4322763"/>
          <p14:tracePt t="15332" x="5438775" y="4313238"/>
          <p14:tracePt t="15344" x="5483225" y="4286250"/>
          <p14:tracePt t="15357" x="5518150" y="4268788"/>
          <p14:tracePt t="15371" x="5562600" y="4259263"/>
          <p14:tracePt t="15388" x="5589588" y="4259263"/>
          <p14:tracePt t="15404" x="5608638" y="4259263"/>
          <p14:tracePt t="15421" x="5616575" y="4259263"/>
          <p14:tracePt t="15438" x="5616575" y="4286250"/>
          <p14:tracePt t="15484" x="5608638" y="4322763"/>
          <p14:tracePt t="15496" x="5572125" y="4367213"/>
          <p14:tracePt t="15508" x="5518150" y="4419600"/>
          <p14:tracePt t="15522" x="5429250" y="4483100"/>
          <p14:tracePt t="15537" x="5330825" y="4537075"/>
          <p14:tracePt t="15554" x="5232400" y="4581525"/>
          <p14:tracePt t="15571" x="5072063" y="4616450"/>
          <p14:tracePt t="15588" x="5000625" y="4625975"/>
          <p14:tracePt t="15604" x="4938713" y="4625975"/>
          <p14:tracePt t="15621" x="4768850" y="4598988"/>
          <p14:tracePt t="15639" x="4687888" y="4572000"/>
          <p14:tracePt t="15654" x="4616450" y="4537075"/>
          <p14:tracePt t="15671" x="4456113" y="4438650"/>
          <p14:tracePt t="15689" x="4384675" y="4384675"/>
          <p14:tracePt t="15704" x="4322763" y="4330700"/>
          <p14:tracePt t="15721" x="4251325" y="4268788"/>
          <p14:tracePt t="15738" x="4143375" y="4143375"/>
          <p14:tracePt t="15754" x="4108450" y="4089400"/>
          <p14:tracePt t="15771" x="4081463" y="4037013"/>
          <p14:tracePt t="15787" x="4054475" y="3919538"/>
          <p14:tracePt t="15805" x="4054475" y="3884613"/>
          <p14:tracePt t="15821" x="4054475" y="3867150"/>
          <p14:tracePt t="15837" x="4054475" y="3840163"/>
          <p14:tracePt t="15854" x="4054475" y="3830638"/>
          <p14:tracePt t="15878" x="4071938" y="3867150"/>
          <p14:tracePt t="15979" x="4098925" y="3902075"/>
          <p14:tracePt t="15991" x="4116388" y="3938588"/>
          <p14:tracePt t="16005" x="4152900" y="3990975"/>
          <p14:tracePt t="16018" x="4197350" y="4037013"/>
          <p14:tracePt t="16031" x="4259263" y="4089400"/>
          <p14:tracePt t="16044" x="4340225" y="4152900"/>
          <p14:tracePt t="16057" x="4483100" y="4241800"/>
          <p14:tracePt t="16071" x="4687888" y="4348163"/>
          <p14:tracePt t="16087" x="4894263" y="4429125"/>
          <p14:tracePt t="16104" x="5367338" y="4545013"/>
          <p14:tracePt t="16121" x="5572125" y="4554538"/>
          <p14:tracePt t="16137" x="5715000" y="4554538"/>
          <p14:tracePt t="16154" x="5919788" y="4537075"/>
          <p14:tracePt t="16172" x="5973763" y="4510088"/>
          <p14:tracePt t="16187" x="6018213" y="4473575"/>
          <p14:tracePt t="16204" x="6062663" y="4429125"/>
          <p14:tracePt t="16222" x="6072188" y="4419600"/>
          <p14:tracePt t="16238" x="6072188" y="4411663"/>
          <p14:tracePt t="16254" x="6072188" y="4402138"/>
          <p14:tracePt t="16271" x="6062663" y="4402138"/>
          <p14:tracePt t="16311" x="6010275" y="4402138"/>
          <p14:tracePt t="16324" x="5929313" y="4438650"/>
          <p14:tracePt t="16336" x="5830888" y="4465638"/>
          <p14:tracePt t="16351" x="5705475" y="4510088"/>
          <p14:tracePt t="16362" x="5589588" y="4537075"/>
          <p14:tracePt t="16374" x="5465763" y="4554538"/>
          <p14:tracePt t="16388" x="5348288" y="4562475"/>
          <p14:tracePt t="16404" x="5241925" y="4562475"/>
          <p14:tracePt t="16421" x="5054600" y="4527550"/>
          <p14:tracePt t="16439" x="5000625" y="4491038"/>
          <p14:tracePt t="16454" x="4946650" y="4446588"/>
          <p14:tracePt t="16471" x="4911725" y="4402138"/>
          <p14:tracePt t="16488" x="4867275" y="4340225"/>
          <p14:tracePt t="16505" x="4857750" y="4330700"/>
          <p14:tracePt t="16521" x="4857750" y="4313238"/>
          <p14:tracePt t="16537" x="4884738" y="4313238"/>
          <p14:tracePt t="16604" x="4956175" y="4340225"/>
          <p14:tracePt t="16617" x="5027613" y="4375150"/>
          <p14:tracePt t="16629" x="5099050" y="4402138"/>
          <p14:tracePt t="16643" x="5143500" y="4419600"/>
          <p14:tracePt t="16656" x="5170488" y="4429125"/>
          <p14:tracePt t="16671" x="5187950" y="4438650"/>
          <p14:tracePt t="16688" x="5197475" y="4438650"/>
          <p14:tracePt t="16705" x="5205413" y="4438650"/>
          <p14:tracePt t="18487" x="5187950" y="4438650"/>
          <p14:tracePt t="18564" x="5170488" y="4438650"/>
          <p14:tracePt t="18577" x="5153025" y="4438650"/>
          <p14:tracePt t="18590" x="5126038" y="4438650"/>
          <p14:tracePt t="18602" x="5116513" y="4438650"/>
          <p14:tracePt t="18616" x="5099050" y="4438650"/>
          <p14:tracePt t="18628" x="5081588" y="4438650"/>
          <p14:tracePt t="18640" x="5062538" y="4438650"/>
          <p14:tracePt t="18654" x="5062538" y="4429125"/>
          <p14:tracePt t="18671" x="5045075" y="4419600"/>
          <p14:tracePt t="18688" x="5037138" y="4402138"/>
          <p14:tracePt t="18705" x="5037138" y="4394200"/>
          <p14:tracePt t="18721" x="5027613" y="4394200"/>
          <p14:tracePt t="18738" x="5018088" y="4367213"/>
          <p14:tracePt t="18756" x="5010150" y="4348163"/>
          <p14:tracePt t="18771" x="5010150" y="4330700"/>
          <p14:tracePt t="18788" x="5000625" y="4313238"/>
          <p14:tracePt t="18804" x="5000625" y="4276725"/>
          <p14:tracePt t="18822" x="4991100" y="4259263"/>
          <p14:tracePt t="18838" x="4991100" y="4251325"/>
          <p14:tracePt t="18854" x="4991100" y="4224338"/>
          <p14:tracePt t="18871" x="4991100" y="4214813"/>
          <p14:tracePt t="18888" x="4991100" y="4205288"/>
          <p14:tracePt t="18904" x="4991100" y="4187825"/>
          <p14:tracePt t="18922" x="4991100" y="4170363"/>
          <p14:tracePt t="18937" x="4991100" y="4160838"/>
          <p14:tracePt t="18954" x="5018088" y="4133850"/>
          <p14:tracePt t="18972" x="5027613" y="4125913"/>
          <p14:tracePt t="18988" x="5037138" y="4108450"/>
          <p14:tracePt t="19004" x="5045075" y="4098925"/>
          <p14:tracePt t="19023" x="5054600" y="4098925"/>
          <p14:tracePt t="19037" x="5062538" y="4089400"/>
          <p14:tracePt t="19054" x="5072063" y="4089400"/>
          <p14:tracePt t="19071" x="5089525" y="4071938"/>
          <p14:tracePt t="19088" x="5108575" y="4071938"/>
          <p14:tracePt t="19104" x="5116513" y="4062413"/>
          <p14:tracePt t="19121" x="5126038" y="4054475"/>
          <p14:tracePt t="19137" x="5133975" y="4044950"/>
          <p14:tracePt t="19154" x="5126038" y="4044950"/>
          <p14:tracePt t="19354" x="5116513" y="4054475"/>
          <p14:tracePt t="19366" x="5099050" y="4071938"/>
          <p14:tracePt t="19378" x="5081588" y="4089400"/>
          <p14:tracePt t="19391" x="5072063" y="4098925"/>
          <p14:tracePt t="19405" x="5054600" y="4125913"/>
          <p14:tracePt t="19421" x="5045075" y="4133850"/>
          <p14:tracePt t="19438" x="5027613" y="4170363"/>
          <p14:tracePt t="19457" x="5027613" y="4179888"/>
          <p14:tracePt t="19471" x="5027613" y="4187825"/>
          <p14:tracePt t="19488" x="5027613" y="4197350"/>
          <p14:tracePt t="19505" x="5027613" y="4214813"/>
          <p14:tracePt t="19521" x="5027613" y="4224338"/>
          <p14:tracePt t="19537" x="5027613" y="4232275"/>
          <p14:tracePt t="19554" x="5027613" y="4241800"/>
          <p14:tracePt t="19571" x="5027613" y="4232275"/>
          <p14:tracePt t="19685" x="5027613" y="4214813"/>
          <p14:tracePt t="19698" x="5027613" y="4187825"/>
          <p14:tracePt t="19711" x="5027613" y="4160838"/>
          <p14:tracePt t="19722" x="5045075" y="4125913"/>
          <p14:tracePt t="19738" x="5062538" y="4098925"/>
          <p14:tracePt t="19754" x="5081588" y="4071938"/>
          <p14:tracePt t="19771" x="5108575" y="4044950"/>
          <p14:tracePt t="19788" x="5126038" y="4037013"/>
          <p14:tracePt t="19804" x="5133975" y="4027488"/>
          <p14:tracePt t="19825" x="5143500" y="4027488"/>
          <p14:tracePt t="19838" x="5153025" y="4027488"/>
          <p14:tracePt t="19854" x="5160963" y="4027488"/>
          <p14:tracePt t="19871" x="5180013" y="4027488"/>
          <p14:tracePt t="19888" x="5187950" y="4017963"/>
          <p14:tracePt t="19904" x="5197475" y="4017963"/>
          <p14:tracePt t="19921" x="5187950" y="4017963"/>
          <p14:tracePt t="20041" x="5180013" y="4017963"/>
          <p14:tracePt t="20066" x="5170488" y="4027488"/>
          <p14:tracePt t="20079" x="5153025" y="4044950"/>
          <p14:tracePt t="20092" x="5153025" y="4071938"/>
          <p14:tracePt t="20104" x="5133975" y="4108450"/>
          <p14:tracePt t="20119" x="5116513" y="4133850"/>
          <p14:tracePt t="20131" x="5116513" y="4152900"/>
          <p14:tracePt t="20142" x="5116513" y="4170363"/>
          <p14:tracePt t="20156" x="5108575" y="4179888"/>
          <p14:tracePt t="20171" x="5099050" y="4187825"/>
          <p14:tracePt t="20194" x="5099050" y="4197350"/>
          <p14:tracePt t="20206" x="5099050" y="4205288"/>
          <p14:tracePt t="20245" x="5099050" y="4214813"/>
          <p14:tracePt t="20271" x="5089525" y="4214813"/>
          <p14:tracePt t="20283" x="5089525" y="4224338"/>
          <p14:tracePt t="20308" x="5089525" y="4232275"/>
          <p14:tracePt t="20334" x="5089525" y="4224338"/>
          <p14:tracePt t="20410" x="5089525" y="4205288"/>
          <p14:tracePt t="20425" x="5089525" y="4179888"/>
          <p14:tracePt t="20435" x="5089525" y="4143375"/>
          <p14:tracePt t="20449" x="5089525" y="4125913"/>
          <p14:tracePt t="20461" x="5089525" y="4116388"/>
          <p14:tracePt t="20473" x="5108575" y="4098925"/>
          <p14:tracePt t="20488" x="5108575" y="4089400"/>
          <p14:tracePt t="20511" x="5116513" y="4089400"/>
          <p14:tracePt t="20524" x="5116513" y="4081463"/>
          <p14:tracePt t="20538" x="5126038" y="4071938"/>
          <p14:tracePt t="20575" x="5126038" y="4081463"/>
          <p14:tracePt t="20729" x="5108575" y="4089400"/>
          <p14:tracePt t="20741" x="5108575" y="4108450"/>
          <p14:tracePt t="20753" x="5099050" y="4125913"/>
          <p14:tracePt t="20767" x="5089525" y="4143375"/>
          <p14:tracePt t="20778" x="5089525" y="4160838"/>
          <p14:tracePt t="20791" x="5081588" y="4160838"/>
          <p14:tracePt t="20805" x="5081588" y="4170363"/>
          <p14:tracePt t="20821" x="5072063" y="4170363"/>
          <p14:tracePt t="20838" x="5072063" y="4187825"/>
          <p14:tracePt t="20856" x="5072063" y="4197350"/>
          <p14:tracePt t="20894" x="5072063" y="4205288"/>
          <p14:tracePt t="20919" x="5062538" y="4205288"/>
          <p14:tracePt t="21568" x="5037138" y="4205288"/>
          <p14:tracePt t="21581" x="5027613" y="4205288"/>
          <p14:tracePt t="21594" x="5010150" y="4205288"/>
          <p14:tracePt t="21607" x="5000625" y="4205288"/>
          <p14:tracePt t="21621" x="4983163" y="4205288"/>
          <p14:tracePt t="21638" x="4973638" y="4205288"/>
          <p14:tracePt t="21657" x="4965700" y="4205288"/>
          <p14:tracePt t="21759" x="4965700" y="4197350"/>
          <p14:tracePt t="21772" x="4956175" y="4187825"/>
          <p14:tracePt t="21799" x="4956175" y="4179888"/>
          <p14:tracePt t="21812" x="4956175" y="4170363"/>
          <p14:tracePt t="21874" x="4956175" y="4160838"/>
          <p14:tracePt t="21903" x="4956175" y="4152900"/>
          <p14:tracePt t="21912" x="4965700" y="4143375"/>
          <p14:tracePt t="21925" x="4973638" y="4125913"/>
          <p14:tracePt t="21950" x="4991100" y="4116388"/>
          <p14:tracePt t="21965" x="5018088" y="4098925"/>
          <p14:tracePt t="21975" x="5037138" y="4071938"/>
          <p14:tracePt t="21989" x="5072063" y="4044950"/>
          <p14:tracePt t="22004" x="5099050" y="4017963"/>
          <p14:tracePt t="22022" x="5133975" y="3983038"/>
          <p14:tracePt t="22039" x="5153025" y="3973513"/>
          <p14:tracePt t="22054" x="5160963" y="3956050"/>
          <p14:tracePt t="22071" x="5187950" y="3956050"/>
          <p14:tracePt t="22088" x="5205413" y="3938588"/>
          <p14:tracePt t="22105" x="5205413" y="3929063"/>
          <p14:tracePt t="22121" x="5214938" y="3929063"/>
          <p14:tracePt t="22138" x="5214938" y="3919538"/>
          <p14:tracePt t="22179" x="5214938" y="3911600"/>
          <p14:tracePt t="22218" x="5205413" y="3911600"/>
          <p14:tracePt t="22257" x="5197475" y="3911600"/>
          <p14:tracePt t="22268" x="5187950" y="3911600"/>
          <p14:tracePt t="22281" x="5170488" y="3911600"/>
          <p14:tracePt t="22293" x="5153025" y="3911600"/>
          <p14:tracePt t="22308" x="5133975" y="3911600"/>
          <p14:tracePt t="22322" x="5116513" y="3911600"/>
          <p14:tracePt t="22338" x="5089525" y="3919538"/>
          <p14:tracePt t="22354" x="5054600" y="3946525"/>
          <p14:tracePt t="22372" x="5027613" y="3956050"/>
          <p14:tracePt t="22388" x="5010150" y="3965575"/>
          <p14:tracePt t="22404" x="4983163" y="3983038"/>
          <p14:tracePt t="22422" x="4973638" y="4000500"/>
          <p14:tracePt t="22438" x="4965700" y="4000500"/>
          <p14:tracePt t="22454" x="4956175" y="4010025"/>
          <p14:tracePt t="22473" x="4938713" y="4017963"/>
          <p14:tracePt t="22818" x="4911725" y="4037013"/>
          <p14:tracePt t="22829" x="4867275" y="4044950"/>
          <p14:tracePt t="22841" x="4822825" y="4071938"/>
          <p14:tracePt t="22855" x="4786313" y="4098925"/>
          <p14:tracePt t="22871" x="4759325" y="4116388"/>
          <p14:tracePt t="22888" x="4697413" y="4160838"/>
          <p14:tracePt t="22907" x="4670425" y="4179888"/>
          <p14:tracePt t="22922" x="4652963" y="4197350"/>
          <p14:tracePt t="22938" x="4633913" y="4224338"/>
          <p14:tracePt t="22954" x="4608513" y="4251325"/>
          <p14:tracePt t="22971" x="4598988" y="4276725"/>
          <p14:tracePt t="22988" x="4598988" y="4286250"/>
          <p14:tracePt t="23005" x="4589463" y="4313238"/>
          <p14:tracePt t="23022" x="4589463" y="4322763"/>
          <p14:tracePt t="23038" x="4589463" y="4330700"/>
          <p14:tracePt t="23057" x="4589463" y="4340225"/>
          <p14:tracePt t="23072" x="4608513" y="4313238"/>
          <p14:tracePt t="23198" x="4652963" y="4259263"/>
          <p14:tracePt t="23210" x="4697413" y="4197350"/>
          <p14:tracePt t="23222" x="4732338" y="4152900"/>
          <p14:tracePt t="23236" x="4759325" y="4108450"/>
          <p14:tracePt t="23248" x="4768850" y="4098925"/>
          <p14:tracePt t="23262" x="4776788" y="4089400"/>
          <p14:tracePt t="23273" x="4795838" y="4081463"/>
          <p14:tracePt t="23288" x="4803775" y="4071938"/>
          <p14:tracePt t="23304" x="4830763" y="4062413"/>
          <p14:tracePt t="23321" x="4902200" y="4027488"/>
          <p14:tracePt t="23339" x="4929188" y="4017963"/>
          <p14:tracePt t="23354" x="4956175" y="4017963"/>
          <p14:tracePt t="23371" x="4983163" y="4000500"/>
          <p14:tracePt t="23389" x="4991100" y="4000500"/>
          <p14:tracePt t="23404" x="5000625" y="4000500"/>
          <p14:tracePt t="23439" x="4991100" y="4000500"/>
          <p14:tracePt t="23581" x="4983163" y="4000500"/>
          <p14:tracePt t="23593" x="4965700" y="4017963"/>
          <p14:tracePt t="23606" x="4956175" y="4037013"/>
          <p14:tracePt t="23618" x="4938713" y="4062413"/>
          <p14:tracePt t="23632" x="4919663" y="4108450"/>
          <p14:tracePt t="23643" x="4911725" y="4133850"/>
          <p14:tracePt t="23656" x="4902200" y="4143375"/>
          <p14:tracePt t="23671" x="4902200" y="4160838"/>
          <p14:tracePt t="23688" x="4902200" y="4170363"/>
          <p14:tracePt t="23705" x="4902200" y="4179888"/>
          <p14:tracePt t="23721" x="4902200" y="4187825"/>
          <p14:tracePt t="23738" x="4902200" y="4197350"/>
          <p14:tracePt t="23783" x="4902200" y="4187825"/>
          <p14:tracePt t="23899" x="4919663" y="4160838"/>
          <p14:tracePt t="23911" x="4938713" y="4125913"/>
          <p14:tracePt t="23923" x="4956175" y="4108450"/>
          <p14:tracePt t="23939" x="4965700" y="4089400"/>
          <p14:tracePt t="23949" x="4973638" y="4071938"/>
          <p14:tracePt t="23962" x="4991100" y="4071938"/>
          <p14:tracePt t="23975" x="5010150" y="4054475"/>
          <p14:tracePt t="23988" x="5037138" y="4044950"/>
          <p14:tracePt t="24005" x="5062538" y="4027488"/>
          <p14:tracePt t="24022" x="5133975" y="4017963"/>
          <p14:tracePt t="24038" x="5143500" y="4010025"/>
          <p14:tracePt t="24055" x="5153025" y="4010025"/>
          <p14:tracePt t="24071" x="5170488" y="4010025"/>
          <p14:tracePt t="24089" x="5180013" y="4010025"/>
          <p14:tracePt t="24104" x="5180013" y="4017963"/>
          <p14:tracePt t="24243" x="5180013" y="4027488"/>
          <p14:tracePt t="24254" x="5170488" y="4037013"/>
          <p14:tracePt t="24268" x="5160963" y="4062413"/>
          <p14:tracePt t="24280" x="5143500" y="4098925"/>
          <p14:tracePt t="24294" x="5133975" y="4125913"/>
          <p14:tracePt t="24306" x="5126038" y="4152900"/>
          <p14:tracePt t="24321" x="5116513" y="4170363"/>
          <p14:tracePt t="24338" x="5116513" y="4197350"/>
          <p14:tracePt t="24354" x="5108575" y="4232275"/>
          <p14:tracePt t="24372" x="5108575" y="4251325"/>
          <p14:tracePt t="24388" x="5108575" y="4259263"/>
          <p14:tracePt t="24404" x="5108575" y="4268788"/>
          <p14:tracePt t="24421" x="5108575" y="4259263"/>
          <p14:tracePt t="24584" x="5116513" y="4214813"/>
          <p14:tracePt t="24598" x="5126038" y="4187825"/>
          <p14:tracePt t="24610" x="5143500" y="4160838"/>
          <p14:tracePt t="24623" x="5153025" y="4143375"/>
          <p14:tracePt t="24637" x="5153025" y="4133850"/>
          <p14:tracePt t="24654" x="5160963" y="4125913"/>
          <p14:tracePt t="24671" x="5170488" y="4116388"/>
          <p14:tracePt t="25580" x="5153025" y="4116388"/>
          <p14:tracePt t="25604" x="5126038" y="4116388"/>
          <p14:tracePt t="25616" x="5116513" y="4116388"/>
          <p14:tracePt t="25630" x="5108575" y="4116388"/>
          <p14:tracePt t="25641" x="5099050" y="4108450"/>
          <p14:tracePt t="25656" x="5089525" y="4108450"/>
          <p14:tracePt t="25671" x="5081588" y="4108450"/>
          <p14:tracePt t="25688" x="5072063" y="4108450"/>
          <p14:tracePt t="25744" x="5072063" y="4116388"/>
          <p14:tracePt t="25755" x="5062538" y="4133850"/>
          <p14:tracePt t="25768" x="5054600" y="4143375"/>
          <p14:tracePt t="25781" x="5054600" y="4152900"/>
          <p14:tracePt t="25796" x="5054600" y="4170363"/>
          <p14:tracePt t="25808" x="5054600" y="4187825"/>
          <p14:tracePt t="25834" x="5054600" y="4197350"/>
          <p14:tracePt t="25858" x="5054600" y="4205288"/>
          <p14:tracePt t="25884" x="5054600" y="4214813"/>
          <p14:tracePt t="27663" x="5054600" y="4224338"/>
          <p14:tracePt t="28049" x="5045075" y="4232275"/>
          <p14:tracePt t="28073" x="5037138" y="4251325"/>
          <p14:tracePt t="28085" x="5018088" y="4268788"/>
          <p14:tracePt t="28099" x="5010150" y="4286250"/>
          <p14:tracePt t="28113" x="4991100" y="4303713"/>
          <p14:tracePt t="28124" x="4983163" y="4313238"/>
          <p14:tracePt t="28138" x="4983163" y="4322763"/>
          <p14:tracePt t="28155" x="4983163" y="4330700"/>
          <p14:tracePt t="28171" x="4983163" y="4340225"/>
          <p14:tracePt t="28188" x="4983163" y="4348163"/>
          <p14:tracePt t="28205" x="4983163" y="4330700"/>
          <p14:tracePt t="28379" x="4983163" y="4303713"/>
          <p14:tracePt t="28391" x="4983163" y="4276725"/>
          <p14:tracePt t="28404" x="4991100" y="4241800"/>
          <p14:tracePt t="28417" x="5000625" y="4224338"/>
          <p14:tracePt t="28429" x="5010150" y="4205288"/>
          <p14:tracePt t="28442" x="5010150" y="4197350"/>
          <p14:tracePt t="28457" x="5018088" y="4179888"/>
          <p14:tracePt t="28471" x="5037138" y="4170363"/>
          <p14:tracePt t="28488" x="5045075" y="4152900"/>
          <p14:tracePt t="28488" x="5062538" y="4133850"/>
          <p14:tracePt t="28506" x="5099050" y="4125913"/>
          <p14:tracePt t="28522" x="5116513" y="4108450"/>
          <p14:tracePt t="28538" x="5133975" y="4098925"/>
          <p14:tracePt t="28555" x="5143500" y="4081463"/>
          <p14:tracePt t="28572" x="5153025" y="4081463"/>
          <p14:tracePt t="28588" x="5160963" y="4081463"/>
          <p14:tracePt t="28604" x="5170488" y="4071938"/>
          <p14:tracePt t="28623" x="5180013" y="4071938"/>
          <p14:tracePt t="28638" x="5180013" y="4062413"/>
          <p14:tracePt t="28655" x="5160963" y="4081463"/>
          <p14:tracePt t="28825" x="5153025" y="4098925"/>
          <p14:tracePt t="28837" x="5133975" y="4125913"/>
          <p14:tracePt t="28850" x="5116513" y="4152900"/>
          <p14:tracePt t="28863" x="5116513" y="4179888"/>
          <p14:tracePt t="28876" x="5099050" y="4214813"/>
          <p14:tracePt t="28889" x="5099050" y="4224338"/>
          <p14:tracePt t="28905" x="5099050" y="4232275"/>
          <p14:tracePt t="28921" x="5089525" y="4251325"/>
          <p14:tracePt t="28939" x="5089525" y="4259263"/>
          <p14:tracePt t="28966" x="5099050" y="4259263"/>
          <p14:tracePt t="29372" x="5108575" y="4259263"/>
          <p14:tracePt t="29932" x="5108575" y="4232275"/>
          <p14:tracePt t="29945" x="5116513" y="4187825"/>
          <p14:tracePt t="29958" x="5133975" y="4143375"/>
          <p14:tracePt t="29970" x="5160963" y="4098925"/>
          <p14:tracePt t="29984" x="5180013" y="4071938"/>
          <p14:tracePt t="29996" x="5187950" y="4044950"/>
          <p14:tracePt t="30008" x="5205413" y="4027488"/>
          <p14:tracePt t="30023" x="5214938" y="4017963"/>
          <p14:tracePt t="30038" x="5224463" y="4010025"/>
          <p14:tracePt t="30054" x="5241925" y="4000500"/>
          <p14:tracePt t="30073" x="5241925" y="3990975"/>
          <p14:tracePt t="30109" x="5241925" y="4000500"/>
          <p14:tracePt t="30875" x="5232400" y="4017963"/>
          <p14:tracePt t="30886" x="5224463" y="4044950"/>
          <p14:tracePt t="30901" x="5205413" y="4071938"/>
          <p14:tracePt t="30913" x="5187950" y="4098925"/>
          <p14:tracePt t="30925" x="5180013" y="4133850"/>
          <p14:tracePt t="30938" x="5160963" y="4170363"/>
          <p14:tracePt t="30954" x="5160963" y="4205288"/>
          <p14:tracePt t="30971" x="5153025" y="4259263"/>
          <p14:tracePt t="30989" x="5153025" y="4276725"/>
          <p14:tracePt t="31005" x="5153025" y="4295775"/>
          <p14:tracePt t="31021" x="5153025" y="4313238"/>
          <p14:tracePt t="31039" x="5153025" y="4330700"/>
          <p14:tracePt t="31446" x="5153025" y="4348163"/>
          <p14:tracePt t="31460" x="5153025" y="4375150"/>
          <p14:tracePt t="31473" x="5170488" y="4402138"/>
          <p14:tracePt t="31484" x="5187950" y="4438650"/>
          <p14:tracePt t="31498" x="5224463" y="4473575"/>
          <p14:tracePt t="31510" x="5251450" y="4491038"/>
          <p14:tracePt t="31523" x="5286375" y="4510088"/>
          <p14:tracePt t="31538" x="5322888" y="4527550"/>
          <p14:tracePt t="31555" x="5357813" y="4527550"/>
          <p14:tracePt t="31571" x="5419725" y="4527550"/>
          <p14:tracePt t="31588" x="5456238" y="4527550"/>
          <p14:tracePt t="31605" x="5510213" y="4527550"/>
          <p14:tracePt t="31622" x="5589588" y="4483100"/>
          <p14:tracePt t="31638" x="5616575" y="4465638"/>
          <p14:tracePt t="31655" x="5643563" y="4446588"/>
          <p14:tracePt t="31671" x="5661025" y="4419600"/>
          <p14:tracePt t="31689" x="5670550" y="4411663"/>
          <p14:tracePt t="31705" x="5670550" y="4394200"/>
          <p14:tracePt t="31721" x="5680075" y="4322763"/>
          <p14:tracePt t="31740" x="5680075" y="4268788"/>
          <p14:tracePt t="31755" x="5680075" y="4232275"/>
          <p14:tracePt t="31771" x="5670550" y="4187825"/>
          <p14:tracePt t="31788" x="5634038" y="4143375"/>
          <p14:tracePt t="31805" x="5616575" y="4116388"/>
          <p14:tracePt t="31821" x="5599113" y="4116388"/>
          <p14:tracePt t="31838" x="5562600" y="4098925"/>
          <p14:tracePt t="31855" x="5545138" y="4089400"/>
          <p14:tracePt t="31871" x="5537200" y="4089400"/>
          <p14:tracePt t="31888" x="5510213" y="4089400"/>
          <p14:tracePt t="31905" x="5500688" y="4089400"/>
          <p14:tracePt t="31921" x="5483225" y="4089400"/>
          <p14:tracePt t="31938" x="5438775" y="4108450"/>
          <p14:tracePt t="31956" x="5419725" y="4116388"/>
          <p14:tracePt t="31971" x="5402263" y="4152900"/>
          <p14:tracePt t="31988" x="5375275" y="4187825"/>
          <p14:tracePt t="32005" x="5330825" y="4259263"/>
          <p14:tracePt t="32022" x="5330825" y="4303713"/>
          <p14:tracePt t="32039" x="5330825" y="4322763"/>
          <p14:tracePt t="32055" x="5330825" y="4357688"/>
          <p14:tracePt t="32072" x="5330825" y="4375150"/>
          <p14:tracePt t="32088" x="5330825" y="4384675"/>
          <p14:tracePt t="32105" x="5330825" y="4394200"/>
          <p14:tracePt t="32105" x="5330825" y="4402138"/>
          <p14:tracePt t="32123" x="5330825" y="4411663"/>
          <p14:tracePt t="32148" x="5340350" y="4411663"/>
          <p14:tracePt t="32198" x="5348288" y="4384675"/>
          <p14:tracePt t="32225" x="5357813" y="4357688"/>
          <p14:tracePt t="32236" x="5367338" y="4330700"/>
          <p14:tracePt t="32249" x="5394325" y="4303713"/>
          <p14:tracePt t="32261" x="5394325" y="4276725"/>
          <p14:tracePt t="32274" x="5411788" y="4259263"/>
          <p14:tracePt t="32288" x="5411788" y="4251325"/>
          <p14:tracePt t="32313" x="5419725" y="4251325"/>
          <p14:tracePt t="32326" x="5429250" y="4241800"/>
          <p14:tracePt t="32339" x="5446713" y="4224338"/>
          <p14:tracePt t="32355" x="5491163" y="4224338"/>
          <p14:tracePt t="32372" x="5562600" y="4197350"/>
          <p14:tracePt t="32389" x="5589588" y="4187825"/>
          <p14:tracePt t="32405" x="5626100" y="4179888"/>
          <p14:tracePt t="32421" x="5634038" y="4179888"/>
          <p14:tracePt t="32438" x="5661025" y="4179888"/>
          <p14:tracePt t="32455" x="5670550" y="4179888"/>
          <p14:tracePt t="32471" x="5688013" y="4179888"/>
          <p14:tracePt t="32489" x="5697538" y="4179888"/>
          <p14:tracePt t="32506" x="5705475" y="4187825"/>
          <p14:tracePt t="32522" x="5715000" y="4187825"/>
          <p14:tracePt t="32538" x="5741988" y="4224338"/>
          <p14:tracePt t="32555" x="5751513" y="4232275"/>
          <p14:tracePt t="32572" x="5759450" y="4251325"/>
          <p14:tracePt t="32588" x="5759450" y="4286250"/>
          <p14:tracePt t="32605" x="5759450" y="4295775"/>
          <p14:tracePt t="32622" x="5759450" y="4313238"/>
          <p14:tracePt t="32638" x="5759450" y="4348163"/>
          <p14:tracePt t="32656" x="5751513" y="4357688"/>
          <p14:tracePt t="32671" x="5741988" y="4375150"/>
          <p14:tracePt t="32689" x="5724525" y="4394200"/>
          <p14:tracePt t="32705" x="5680075" y="4429125"/>
          <p14:tracePt t="32721" x="5653088" y="4438650"/>
          <p14:tracePt t="32738" x="5608638" y="4465638"/>
          <p14:tracePt t="32754" x="5500688" y="4510088"/>
          <p14:tracePt t="32772" x="5456238" y="4518025"/>
          <p14:tracePt t="32788" x="5411788" y="4527550"/>
          <p14:tracePt t="32805" x="5367338" y="4537075"/>
          <p14:tracePt t="32822" x="5357813" y="4537075"/>
          <p14:tracePt t="32839" x="5340350" y="4537075"/>
          <p14:tracePt t="32855" x="5303838" y="4537075"/>
          <p14:tracePt t="32873" x="5286375" y="4510088"/>
          <p14:tracePt t="32888" x="5276850" y="4483100"/>
          <p14:tracePt t="32904" x="5259388" y="4446588"/>
          <p14:tracePt t="32921" x="5259388" y="4375150"/>
          <p14:tracePt t="32938" x="5268913" y="4313238"/>
          <p14:tracePt t="32954" x="5322888" y="4232275"/>
          <p14:tracePt t="32971" x="5456238" y="4054475"/>
          <p14:tracePt t="32988" x="5518150" y="3990975"/>
          <p14:tracePt t="33005" x="5554663" y="3946525"/>
          <p14:tracePt t="33021" x="5589588" y="3911600"/>
          <p14:tracePt t="33039" x="5599113" y="3911600"/>
          <p14:tracePt t="33055" x="5608638" y="3902075"/>
          <p14:tracePt t="33072" x="5626100" y="3894138"/>
          <p14:tracePt t="33089" x="5653088" y="3894138"/>
          <p14:tracePt t="33105" x="5680075" y="3884613"/>
          <p14:tracePt t="33121" x="5715000" y="3875088"/>
          <p14:tracePt t="33138" x="5803900" y="3867150"/>
          <p14:tracePt t="33155" x="5840413" y="3867150"/>
          <p14:tracePt t="33172" x="5875338" y="3867150"/>
          <p14:tracePt t="33188" x="5929313" y="3867150"/>
          <p14:tracePt t="33206" x="5938838" y="3867150"/>
          <p14:tracePt t="33221" x="5956300" y="3867150"/>
          <p14:tracePt t="33238" x="6000750" y="3902075"/>
          <p14:tracePt t="33255" x="6027738" y="3919538"/>
          <p14:tracePt t="33271" x="6054725" y="3965575"/>
          <p14:tracePt t="33289" x="6099175" y="4044950"/>
          <p14:tracePt t="33306" x="6108700" y="4089400"/>
          <p14:tracePt t="33321" x="6108700" y="4116388"/>
          <p14:tracePt t="33338" x="6108700" y="4170363"/>
          <p14:tracePt t="33356" x="6108700" y="4187825"/>
          <p14:tracePt t="33371" x="6108700" y="4197350"/>
          <p14:tracePt t="33388" x="6108700" y="4205288"/>
          <p14:tracePt t="33405" x="6099175" y="4232275"/>
          <p14:tracePt t="33422" x="6081713" y="4251325"/>
          <p14:tracePt t="33438" x="6072188" y="4259263"/>
          <p14:tracePt t="33457" x="6062663" y="4268788"/>
          <p14:tracePt t="33472" x="6045200" y="4276725"/>
          <p14:tracePt t="33497" x="6037263" y="4286250"/>
          <p14:tracePt t="33521" x="6018213" y="4286250"/>
          <p14:tracePt t="33535" x="6000750" y="4295775"/>
          <p14:tracePt t="33547" x="5991225" y="4295775"/>
          <p14:tracePt t="33559" x="5983288" y="4303713"/>
          <p14:tracePt t="33573" x="5973763" y="4303713"/>
          <p14:tracePt t="33597" x="5965825" y="4303713"/>
          <p14:tracePt t="33635" x="5965825" y="4313238"/>
          <p14:tracePt t="33662" x="5965825" y="4303713"/>
          <p14:tracePt t="33788" x="5965825" y="4276725"/>
          <p14:tracePt t="33802" x="5956300" y="4251325"/>
          <p14:tracePt t="33815" x="5946775" y="4224338"/>
          <p14:tracePt t="33828" x="5938838" y="4205288"/>
          <p14:tracePt t="33839" x="5919788" y="4187825"/>
          <p14:tracePt t="33855" x="5902325" y="4160838"/>
          <p14:tracePt t="33872" x="5894388" y="4152900"/>
          <p14:tracePt t="33888" x="5813425" y="4125913"/>
          <p14:tracePt t="33905" x="5759450" y="4108450"/>
          <p14:tracePt t="33921" x="5715000" y="4098925"/>
          <p14:tracePt t="33938" x="5608638" y="4081463"/>
          <p14:tracePt t="33955" x="5581650" y="4071938"/>
          <p14:tracePt t="33971" x="5545138" y="4071938"/>
          <p14:tracePt t="33988" x="5491163" y="4071938"/>
          <p14:tracePt t="34007" x="5473700" y="4071938"/>
          <p14:tracePt t="34021" x="5446713" y="4071938"/>
          <p14:tracePt t="34038" x="5429250" y="4071938"/>
          <p14:tracePt t="34054" x="5375275" y="4116388"/>
          <p14:tracePt t="34071" x="5340350" y="4143375"/>
          <p14:tracePt t="34087" x="5313363" y="4187825"/>
          <p14:tracePt t="34104" x="5241925" y="4313238"/>
          <p14:tracePt t="34122" x="5205413" y="4367213"/>
          <p14:tracePt t="34138" x="5205413" y="4411663"/>
          <p14:tracePt t="34155" x="5197475" y="4446588"/>
          <p14:tracePt t="34172" x="5187950" y="4465638"/>
          <p14:tracePt t="34188" x="5187950" y="4483100"/>
          <p14:tracePt t="34205" x="5197475" y="4510088"/>
          <p14:tracePt t="34222" x="5214938" y="4527550"/>
          <p14:tracePt t="34238" x="5259388" y="4562475"/>
          <p14:tracePt t="34255" x="5367338" y="4616450"/>
          <p14:tracePt t="34273" x="5411788" y="4633913"/>
          <p14:tracePt t="34289" x="5456238" y="4643438"/>
          <p14:tracePt t="34305" x="5483225" y="4643438"/>
          <p14:tracePt t="34321" x="5500688" y="4643438"/>
          <p14:tracePt t="34338" x="5510213" y="4643438"/>
          <p14:tracePt t="34355" x="5518150" y="4643438"/>
          <p14:tracePt t="34372" x="5537200" y="4572000"/>
          <p14:tracePt t="34388" x="5537200" y="4527550"/>
          <p14:tracePt t="34405" x="5537200" y="4491038"/>
          <p14:tracePt t="34421" x="5537200" y="4446588"/>
          <p14:tracePt t="34438" x="5527675" y="4438650"/>
          <p14:tracePt t="34455" x="5527675" y="4429125"/>
          <p14:tracePt t="34472" x="5518150" y="4429125"/>
          <p14:tracePt t="34489" x="5510213" y="4429125"/>
          <p14:tracePt t="37160" x="5491163" y="4429125"/>
          <p14:tracePt t="37303" x="5446713" y="4419600"/>
          <p14:tracePt t="37315" x="5375275" y="4411663"/>
          <p14:tracePt t="37330" x="5295900" y="4411663"/>
          <p14:tracePt t="37341" x="5187950" y="4402138"/>
          <p14:tracePt t="37356" x="5099050" y="4384675"/>
          <p14:tracePt t="37373" x="5018088" y="4375150"/>
          <p14:tracePt t="37389" x="4911725" y="4348163"/>
          <p14:tracePt t="37407" x="4884738" y="4340225"/>
          <p14:tracePt t="37422" x="4867275" y="4330700"/>
          <p14:tracePt t="37440" x="4830763" y="4322763"/>
          <p14:tracePt t="37458" x="4830763" y="4313238"/>
          <p14:tracePt t="37473" x="4822825" y="4303713"/>
          <p14:tracePt t="37489" x="4813300" y="4295775"/>
          <p14:tracePt t="37489" x="4813300" y="4276725"/>
          <p14:tracePt t="37508" x="4803775" y="4268788"/>
          <p14:tracePt t="37523" x="4803775" y="4251325"/>
          <p14:tracePt t="37539" x="4803775" y="4232275"/>
          <p14:tracePt t="37556" x="4813300" y="4187825"/>
          <p14:tracePt t="37573" x="4822825" y="4170363"/>
          <p14:tracePt t="37589" x="4848225" y="4143375"/>
          <p14:tracePt t="37606" x="4884738" y="4098925"/>
          <p14:tracePt t="37623" x="4911725" y="4081463"/>
          <p14:tracePt t="37639" x="4946650" y="4062413"/>
          <p14:tracePt t="37656" x="5062538" y="4000500"/>
          <p14:tracePt t="37674" x="5153025" y="3973513"/>
          <p14:tracePt t="37689" x="5224463" y="3938588"/>
          <p14:tracePt t="37707" x="5286375" y="3919538"/>
          <p14:tracePt t="37723" x="5394325" y="3902075"/>
          <p14:tracePt t="37740" x="5438775" y="3902075"/>
          <p14:tracePt t="37756" x="5500688" y="3894138"/>
          <p14:tracePt t="37772" x="5616575" y="3894138"/>
          <p14:tracePt t="37789" x="5670550" y="3894138"/>
          <p14:tracePt t="37806" x="5705475" y="3894138"/>
          <p14:tracePt t="37823" x="5751513" y="3911600"/>
          <p14:tracePt t="37839" x="5768975" y="3919538"/>
          <p14:tracePt t="37856" x="5786438" y="3929063"/>
          <p14:tracePt t="37873" x="5830888" y="3956050"/>
          <p14:tracePt t="37890" x="5848350" y="3973513"/>
          <p14:tracePt t="37906" x="5857875" y="3990975"/>
          <p14:tracePt t="37922" x="5894388" y="4017963"/>
          <p14:tracePt t="37940" x="5902325" y="4037013"/>
          <p14:tracePt t="37956" x="5919788" y="4044950"/>
          <p14:tracePt t="37972" x="5919788" y="4054475"/>
          <p14:tracePt t="37989" x="5919788" y="4071938"/>
          <p14:tracePt t="38006" x="5919788" y="4089400"/>
          <p14:tracePt t="38030" x="5919788" y="4116388"/>
          <p14:tracePt t="38041" x="5919788" y="4152900"/>
          <p14:tracePt t="38056" x="5911850" y="4197350"/>
          <p14:tracePt t="38073" x="5902325" y="4224338"/>
          <p14:tracePt t="38090" x="5884863" y="4268788"/>
          <p14:tracePt t="38106" x="5875338" y="4286250"/>
          <p14:tracePt t="38123" x="5875338" y="4295775"/>
          <p14:tracePt t="38139" x="5875338" y="4303713"/>
          <p14:tracePt t="38157" x="5867400" y="4303713"/>
          <p14:tracePt t="38172" x="5867400" y="4286250"/>
          <p14:tracePt t="38347" x="5848350" y="4259263"/>
          <p14:tracePt t="38360" x="5830888" y="4224338"/>
          <p14:tracePt t="38371" x="5786438" y="4179888"/>
          <p14:tracePt t="38386" x="5741988" y="4133850"/>
          <p14:tracePt t="38397" x="5697538" y="4098925"/>
          <p14:tracePt t="38412" x="5653088" y="4071938"/>
          <p14:tracePt t="38426" x="5626100" y="4044950"/>
          <p14:tracePt t="38439" x="5599113" y="4027488"/>
          <p14:tracePt t="38456" x="5589588" y="4017963"/>
          <p14:tracePt t="38472" x="5581650" y="4010025"/>
          <p14:tracePt t="38489" x="5572125" y="4010025"/>
          <p14:tracePt t="38507" x="5562600" y="4010025"/>
          <p14:tracePt t="38523" x="5554663" y="4010025"/>
          <p14:tracePt t="38551" x="5545138" y="4010025"/>
          <p14:tracePt t="38589" x="5527675" y="4017963"/>
          <p14:tracePt t="38615" x="5527675" y="4027488"/>
          <p14:tracePt t="38628" x="5510213" y="4044950"/>
          <p14:tracePt t="38642" x="5491163" y="4054475"/>
          <p14:tracePt t="38653" x="5483225" y="4071938"/>
          <p14:tracePt t="38666" x="5473700" y="4089400"/>
          <p14:tracePt t="38679" x="5465763" y="4089400"/>
          <p14:tracePt t="38691" x="5456238" y="4108450"/>
          <p14:tracePt t="38706" x="5446713" y="4116388"/>
          <p14:tracePt t="38723" x="5446713" y="4133850"/>
          <p14:tracePt t="38739" x="5429250" y="4152900"/>
          <p14:tracePt t="38756" x="5429250" y="4170363"/>
          <p14:tracePt t="38772" x="5429250" y="4179888"/>
          <p14:tracePt t="38790" x="5429250" y="4197350"/>
          <p14:tracePt t="38807" x="5419725" y="4197350"/>
          <p14:tracePt t="38823" x="5419725" y="4205288"/>
          <p14:tracePt t="38839" x="5419725" y="4224338"/>
          <p14:tracePt t="38857" x="5419725" y="4241800"/>
          <p14:tracePt t="38873" x="5419725" y="4268788"/>
          <p14:tracePt t="38889" x="5429250" y="4303713"/>
          <p14:tracePt t="38907" x="5438775" y="4322763"/>
          <p14:tracePt t="38922" x="5438775" y="4330700"/>
          <p14:tracePt t="38939" x="5446713" y="4330700"/>
          <p14:tracePt t="38956" x="5456238" y="4348163"/>
          <p14:tracePt t="38973" x="5473700" y="4357688"/>
          <p14:tracePt t="38989" x="5491163" y="4367213"/>
          <p14:tracePt t="39006" x="5537200" y="4384675"/>
          <p14:tracePt t="39023" x="5554663" y="4394200"/>
          <p14:tracePt t="39040" x="5572125" y="4394200"/>
          <p14:tracePt t="39056" x="5589588" y="4394200"/>
          <p14:tracePt t="39075" x="5599113" y="4394200"/>
          <p14:tracePt t="39089" x="5608638" y="4394200"/>
          <p14:tracePt t="39110" x="5616575" y="4394200"/>
          <p14:tracePt t="39124" x="5616575" y="4384675"/>
          <p14:tracePt t="39139" x="5616575" y="4375150"/>
          <p14:tracePt t="39174" x="5616575" y="4367213"/>
          <p14:tracePt t="39202" x="5616575" y="4357688"/>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Basal Ganglia</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79683" y="1630035"/>
            <a:ext cx="5602288" cy="4452937"/>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3</a:t>
            </a:r>
          </a:p>
        </p:txBody>
      </p:sp>
    </p:spTree>
    <p:extLst>
      <p:ext uri="{BB962C8B-B14F-4D97-AF65-F5344CB8AC3E}">
        <p14:creationId xmlns:p14="http://schemas.microsoft.com/office/powerpoint/2010/main" val="2527038568"/>
      </p:ext>
    </p:extLst>
  </p:cSld>
  <p:clrMapOvr>
    <a:masterClrMapping/>
  </p:clrMapOvr>
  <mc:AlternateContent xmlns:mc="http://schemas.openxmlformats.org/markup-compatibility/2006" xmlns:p14="http://schemas.microsoft.com/office/powerpoint/2010/main">
    <mc:Choice Requires="p14">
      <p:transition spd="slow" p14:dur="2000" advTm="109462"/>
    </mc:Choice>
    <mc:Fallback xmlns="">
      <p:transition spd="slow" advTm="109462"/>
    </mc:Fallback>
  </mc:AlternateContent>
  <p:extLst>
    <p:ext uri="{3A86A75C-4F4B-4683-9AE1-C65F6400EC91}">
      <p14:laserTraceLst xmlns:p14="http://schemas.microsoft.com/office/powerpoint/2010/main">
        <p14:tracePtLst>
          <p14:tracePt t="885" x="5599113" y="4367213"/>
          <p14:tracePt t="1119" x="5483225" y="4384675"/>
          <p14:tracePt t="1131" x="5170488" y="4438650"/>
          <p14:tracePt t="1144" x="4537075" y="4483100"/>
          <p14:tracePt t="1156" x="3813175" y="4483100"/>
          <p14:tracePt t="1170" x="3081338" y="4375150"/>
          <p14:tracePt t="1186" x="2428875" y="4241800"/>
          <p14:tracePt t="1202" x="1581150" y="3946525"/>
          <p14:tracePt t="1221" x="1366838" y="3830638"/>
          <p14:tracePt t="1236" x="1276350" y="3751263"/>
          <p14:tracePt t="1252" x="1179513" y="3536950"/>
          <p14:tracePt t="1270" x="1179513" y="3446463"/>
          <p14:tracePt t="1286" x="1214438" y="3348038"/>
          <p14:tracePt t="1302" x="1322388" y="3251200"/>
          <p14:tracePt t="1319" x="1990725" y="2867025"/>
          <p14:tracePt t="1337" x="2384425" y="2679700"/>
          <p14:tracePt t="1353" x="2776538" y="2544763"/>
          <p14:tracePt t="1369" x="3571875" y="2357438"/>
          <p14:tracePt t="1387" x="3990975" y="2322513"/>
          <p14:tracePt t="1403" x="4375150" y="2303463"/>
          <p14:tracePt t="1419" x="4973638" y="2330450"/>
          <p14:tracePt t="1436" x="5153025" y="2347913"/>
          <p14:tracePt t="1452" x="5286375" y="2401888"/>
          <p14:tracePt t="1469" x="5429250" y="2544763"/>
          <p14:tracePt t="1487" x="5473700" y="2643188"/>
          <p14:tracePt t="1502" x="5483225" y="2741613"/>
          <p14:tracePt t="1519" x="5483225" y="2822575"/>
          <p14:tracePt t="1536" x="5375275" y="2965450"/>
          <p14:tracePt t="1553" x="5187950" y="3054350"/>
          <p14:tracePt t="1569" x="4830763" y="3133725"/>
          <p14:tracePt t="1586" x="4027488" y="3160713"/>
          <p14:tracePt t="1603" x="3687763" y="3081338"/>
          <p14:tracePt t="1619" x="3411538" y="2938463"/>
          <p14:tracePt t="1636" x="3098800" y="2608263"/>
          <p14:tracePt t="1654" x="2990850" y="2330450"/>
          <p14:tracePt t="1669" x="2965450" y="2143125"/>
          <p14:tracePt t="1685" x="2982913" y="1965325"/>
          <p14:tracePt t="1704" x="3000375" y="1928813"/>
          <p14:tracePt t="1719" x="3044825" y="1901825"/>
          <p14:tracePt t="1736" x="3241675" y="1839913"/>
          <p14:tracePt t="1754" x="3330575" y="1830388"/>
          <p14:tracePt t="1769" x="3402013" y="1830388"/>
          <p14:tracePt t="1786" x="3446463" y="1839913"/>
          <p14:tracePt t="1802" x="3490913" y="1938338"/>
          <p14:tracePt t="1819" x="3490913" y="2044700"/>
          <p14:tracePt t="1836" x="3446463" y="2214563"/>
          <p14:tracePt t="1852" x="3143250" y="2679700"/>
          <p14:tracePt t="1869" x="2955925" y="2884488"/>
          <p14:tracePt t="1886" x="2822575" y="3009900"/>
          <p14:tracePt t="1903" x="2633663" y="3152775"/>
          <p14:tracePt t="1921" x="2581275" y="3187700"/>
          <p14:tracePt t="1936" x="2544763" y="3197225"/>
          <p14:tracePt t="1952" x="2527300" y="3205163"/>
          <p14:tracePt t="1969" x="2509838" y="3205163"/>
          <p14:tracePt t="9866" x="2500313" y="3205163"/>
          <p14:tracePt t="10442" x="2500313" y="3214688"/>
          <p14:tracePt t="10454" x="2482850" y="3224213"/>
          <p14:tracePt t="10468" x="2465388" y="3232150"/>
          <p14:tracePt t="10483" x="2438400" y="3241675"/>
          <p14:tracePt t="10493" x="2384425" y="3251200"/>
          <p14:tracePt t="10505" x="2312988" y="3251200"/>
          <p14:tracePt t="10521" x="2241550" y="3224213"/>
          <p14:tracePt t="10537" x="2160588" y="3187700"/>
          <p14:tracePt t="10553" x="2098675" y="3133725"/>
          <p14:tracePt t="10553" x="2054225" y="3081338"/>
          <p14:tracePt t="10570" x="2009775" y="3009900"/>
          <p14:tracePt t="10586" x="2000250" y="2938463"/>
          <p14:tracePt t="10603" x="2000250" y="2867025"/>
          <p14:tracePt t="10619" x="2276475" y="2633663"/>
          <p14:tracePt t="10636" x="2803525" y="2374900"/>
          <p14:tracePt t="10653" x="3330575" y="2214563"/>
          <p14:tracePt t="10669" x="4125913" y="2027238"/>
          <p14:tracePt t="10686" x="4419600" y="2009775"/>
          <p14:tracePt t="10703" x="4705350" y="2009775"/>
          <p14:tracePt t="10719" x="5153025" y="2143125"/>
          <p14:tracePt t="10736" x="5348288" y="2295525"/>
          <p14:tracePt t="10753" x="5562600" y="2527300"/>
          <p14:tracePt t="10769" x="5867400" y="3116263"/>
          <p14:tracePt t="10787" x="5919788" y="3357563"/>
          <p14:tracePt t="10803" x="5919788" y="3482975"/>
          <p14:tracePt t="10819" x="5919788" y="3581400"/>
          <p14:tracePt t="10837" x="5875338" y="3705225"/>
          <p14:tracePt t="10853" x="5830888" y="3751263"/>
          <p14:tracePt t="10869" x="5768975" y="3803650"/>
          <p14:tracePt t="10886" x="5510213" y="3867150"/>
          <p14:tracePt t="10904" x="5402263" y="3875088"/>
          <p14:tracePt t="10920" x="5303838" y="3884613"/>
          <p14:tracePt t="10936" x="5187950" y="3884613"/>
          <p14:tracePt t="10953" x="5160963" y="3884613"/>
          <p14:tracePt t="10969" x="5143500" y="3884613"/>
          <p14:tracePt t="10986" x="5126038" y="3875088"/>
          <p14:tracePt t="11004" x="5116513" y="3875088"/>
          <p14:tracePt t="11027" x="5108575" y="3875088"/>
          <p14:tracePt t="11042" x="5072063" y="3875088"/>
          <p14:tracePt t="11054" x="5018088" y="3857625"/>
          <p14:tracePt t="11069" x="4938713" y="3840163"/>
          <p14:tracePt t="11087" x="4751388" y="3759200"/>
          <p14:tracePt t="11104" x="4652963" y="3697288"/>
          <p14:tracePt t="11120" x="4545013" y="3616325"/>
          <p14:tracePt t="11136" x="4446588" y="3509963"/>
          <p14:tracePt t="11152" x="4322763" y="3313113"/>
          <p14:tracePt t="11169" x="4276725" y="3205163"/>
          <p14:tracePt t="11186" x="4268788" y="3089275"/>
          <p14:tracePt t="11202" x="4286250" y="2911475"/>
          <p14:tracePt t="11219" x="4322763" y="2830513"/>
          <p14:tracePt t="11235" x="4384675" y="2768600"/>
          <p14:tracePt t="11252" x="4537075" y="2633663"/>
          <p14:tracePt t="11270" x="4679950" y="2536825"/>
          <p14:tracePt t="11286" x="4894263" y="2401888"/>
          <p14:tracePt t="11303" x="5330825" y="2179638"/>
          <p14:tracePt t="11321" x="5518150" y="2098675"/>
          <p14:tracePt t="11337" x="5670550" y="2044700"/>
          <p14:tracePt t="11353" x="5822950" y="1990725"/>
          <p14:tracePt t="11369" x="6045200" y="1955800"/>
          <p14:tracePt t="11386" x="6153150" y="1955800"/>
          <p14:tracePt t="11404" x="6242050" y="1973263"/>
          <p14:tracePt t="11419" x="6394450" y="2098675"/>
          <p14:tracePt t="11438" x="6491288" y="2224088"/>
          <p14:tracePt t="11453" x="6562725" y="2357438"/>
          <p14:tracePt t="11469" x="6643688" y="2616200"/>
          <p14:tracePt t="11486" x="6670675" y="2732088"/>
          <p14:tracePt t="11503" x="6680200" y="2830513"/>
          <p14:tracePt t="11519" x="6680200" y="2919413"/>
          <p14:tracePt t="11536" x="6670675" y="3125788"/>
          <p14:tracePt t="11553" x="6634163" y="3232150"/>
          <p14:tracePt t="11569" x="6589713" y="3330575"/>
          <p14:tracePt t="11586" x="6483350" y="3509963"/>
          <p14:tracePt t="11603" x="6419850" y="3581400"/>
          <p14:tracePt t="11619" x="6357938" y="3643313"/>
          <p14:tracePt t="11636" x="6134100" y="3786188"/>
          <p14:tracePt t="11653" x="6054725" y="3848100"/>
          <p14:tracePt t="11669" x="5938838" y="3894138"/>
          <p14:tracePt t="11686" x="5751513" y="3973513"/>
          <p14:tracePt t="11703" x="5643563" y="4010025"/>
          <p14:tracePt t="11719" x="5545138" y="4037013"/>
          <p14:tracePt t="11736" x="5438775" y="4054475"/>
          <p14:tracePt t="11753" x="5251450" y="4081463"/>
          <p14:tracePt t="11769" x="5143500" y="4089400"/>
          <p14:tracePt t="11786" x="5018088" y="4098925"/>
          <p14:tracePt t="11803" x="4803775" y="4125913"/>
          <p14:tracePt t="11819" x="4714875" y="4125913"/>
          <p14:tracePt t="11836" x="4643438" y="4125913"/>
          <p14:tracePt t="11853" x="4537075" y="4116388"/>
          <p14:tracePt t="11870" x="4510088" y="4098925"/>
          <p14:tracePt t="11886" x="4491038" y="4089400"/>
          <p14:tracePt t="11903" x="4473575" y="4071938"/>
          <p14:tracePt t="11920" x="4483100" y="4071938"/>
          <p14:tracePt t="12187" x="4562475" y="4071938"/>
          <p14:tracePt t="12199" x="4786313" y="4098925"/>
          <p14:tracePt t="12211" x="5108575" y="4116388"/>
          <p14:tracePt t="12224" x="5473700" y="4125913"/>
          <p14:tracePt t="12237" x="5768975" y="4125913"/>
          <p14:tracePt t="12253" x="6010275" y="4125913"/>
          <p14:tracePt t="12269" x="6215063" y="4116388"/>
          <p14:tracePt t="12286" x="6670675" y="3929063"/>
          <p14:tracePt t="12303" x="6823075" y="3813175"/>
          <p14:tracePt t="12319" x="6946900" y="3705225"/>
          <p14:tracePt t="12336" x="7089775" y="3473450"/>
          <p14:tracePt t="12354" x="7116763" y="3357563"/>
          <p14:tracePt t="12369" x="7126288" y="3251200"/>
          <p14:tracePt t="12386" x="7099300" y="3054350"/>
          <p14:tracePt t="12405" x="7054850" y="2955925"/>
          <p14:tracePt t="12419" x="7000875" y="2857500"/>
          <p14:tracePt t="12436" x="6929438" y="2768600"/>
          <p14:tracePt t="12453" x="6751638" y="2581275"/>
          <p14:tracePt t="12469" x="6661150" y="2500313"/>
          <p14:tracePt t="12486" x="6537325" y="2411413"/>
          <p14:tracePt t="12503" x="6303963" y="2276475"/>
          <p14:tracePt t="12520" x="6205538" y="2214563"/>
          <p14:tracePt t="12536" x="6089650" y="2187575"/>
          <p14:tracePt t="12553" x="5867400" y="2143125"/>
          <p14:tracePt t="12570" x="5751513" y="2143125"/>
          <p14:tracePt t="12586" x="5643563" y="2143125"/>
          <p14:tracePt t="12603" x="5446713" y="2152650"/>
          <p14:tracePt t="12620" x="5357813" y="2179638"/>
          <p14:tracePt t="12636" x="5241925" y="2205038"/>
          <p14:tracePt t="12653" x="5116513" y="2251075"/>
          <p14:tracePt t="12669" x="4867275" y="2330450"/>
          <p14:tracePt t="12686" x="4751388" y="2357438"/>
          <p14:tracePt t="12703" x="4545013" y="2428875"/>
          <p14:tracePt t="12721" x="4456113" y="2473325"/>
          <p14:tracePt t="12736" x="4375150" y="2509838"/>
          <p14:tracePt t="12753" x="4303713" y="2544763"/>
          <p14:tracePt t="12769" x="4187825" y="2633663"/>
          <p14:tracePt t="12786" x="4143375" y="2687638"/>
          <p14:tracePt t="12803" x="4081463" y="2768600"/>
          <p14:tracePt t="12819" x="4010025" y="2946400"/>
          <p14:tracePt t="12836" x="3973513" y="3044825"/>
          <p14:tracePt t="12853" x="3956050" y="3152775"/>
          <p14:tracePt t="12869" x="3956050" y="3313113"/>
          <p14:tracePt t="12887" x="3965575" y="3394075"/>
          <p14:tracePt t="12904" x="3990975" y="3455988"/>
          <p14:tracePt t="12919" x="4044950" y="3509963"/>
          <p14:tracePt t="12936" x="4303713" y="3660775"/>
          <p14:tracePt t="12953" x="4608513" y="3724275"/>
          <p14:tracePt t="12969" x="4884738" y="3741738"/>
          <p14:tracePt t="12986" x="5241925" y="3714750"/>
          <p14:tracePt t="13003" x="5313363" y="3687763"/>
          <p14:tracePt t="13020" x="5384800" y="3660775"/>
          <p14:tracePt t="13036" x="5411788" y="3652838"/>
          <p14:tracePt t="13054" x="5411788" y="3643313"/>
          <p14:tracePt t="13069" x="5411788" y="3633788"/>
          <p14:tracePt t="13086" x="5357813" y="3633788"/>
          <p14:tracePt t="13103" x="5251450" y="3616325"/>
          <p14:tracePt t="13119" x="5126038" y="3616325"/>
          <p14:tracePt t="13136" x="4894263" y="3616325"/>
          <p14:tracePt t="13154" x="4786313" y="3625850"/>
          <p14:tracePt t="13169" x="4679950" y="3633788"/>
          <p14:tracePt t="13186" x="4581525" y="3643313"/>
          <p14:tracePt t="13203" x="4394200" y="3643313"/>
          <p14:tracePt t="13219" x="4313238" y="3643313"/>
          <p14:tracePt t="13236" x="4214813" y="3598863"/>
          <p14:tracePt t="13253" x="4000500" y="3500438"/>
          <p14:tracePt t="13271" x="3919538" y="3455988"/>
          <p14:tracePt t="13286" x="3857625" y="3411538"/>
          <p14:tracePt t="13303" x="3803650" y="3367088"/>
          <p14:tracePt t="13320" x="3795713" y="3348038"/>
          <p14:tracePt t="13336" x="3795713" y="3340100"/>
          <p14:tracePt t="13353" x="3795713" y="3322638"/>
          <p14:tracePt t="13369" x="3857625" y="3251200"/>
          <p14:tracePt t="13386" x="3973513" y="3179763"/>
          <p14:tracePt t="13404" x="4133850" y="3108325"/>
          <p14:tracePt t="13419" x="4510088" y="2973388"/>
          <p14:tracePt t="13436" x="4670425" y="2955925"/>
          <p14:tracePt t="13453" x="4768850" y="2946400"/>
          <p14:tracePt t="13469" x="4956175" y="2938463"/>
          <p14:tracePt t="13487" x="5027613" y="2938463"/>
          <p14:tracePt t="13503" x="5099050" y="2946400"/>
          <p14:tracePt t="13520" x="5153025" y="2965450"/>
          <p14:tracePt t="13536" x="5224463" y="3000375"/>
          <p14:tracePt t="13553" x="5241925" y="3017838"/>
          <p14:tracePt t="13569" x="5251450" y="3017838"/>
          <p14:tracePt t="13586" x="5259388" y="3027363"/>
          <p14:tracePt t="13603" x="5259388" y="3036888"/>
          <p14:tracePt t="13619" x="5268913" y="3036888"/>
          <p14:tracePt t="14528" x="5268913" y="3044825"/>
          <p14:tracePt t="14607" x="5251450" y="3044825"/>
          <p14:tracePt t="14617" x="5224463" y="3044825"/>
          <p14:tracePt t="14630" x="5197475" y="3044825"/>
          <p14:tracePt t="14644" x="5170488" y="3036888"/>
          <p14:tracePt t="14656" x="5153025" y="3027363"/>
          <p14:tracePt t="14669" x="5133975" y="3017838"/>
          <p14:tracePt t="14686" x="5126038" y="3009900"/>
          <p14:tracePt t="14703" x="5116513" y="3000375"/>
          <p14:tracePt t="14722" x="5116513" y="2990850"/>
          <p14:tracePt t="14736" x="5116513" y="2973388"/>
          <p14:tracePt t="14753" x="5187950" y="2928938"/>
          <p14:tracePt t="14771" x="5286375" y="2894013"/>
          <p14:tracePt t="14786" x="5375275" y="2857500"/>
          <p14:tracePt t="14803" x="5446713" y="2830513"/>
          <p14:tracePt t="14819" x="5608638" y="2803525"/>
          <p14:tracePt t="14837" x="5688013" y="2803525"/>
          <p14:tracePt t="14853" x="5759450" y="2803525"/>
          <p14:tracePt t="14869" x="5894388" y="2847975"/>
          <p14:tracePt t="14886" x="5938838" y="2874963"/>
          <p14:tracePt t="14904" x="5973763" y="2919413"/>
          <p14:tracePt t="14920" x="6062663" y="3071813"/>
          <p14:tracePt t="14937" x="6099175" y="3170238"/>
          <p14:tracePt t="14953" x="6099175" y="3295650"/>
          <p14:tracePt t="14969" x="6072188" y="3517900"/>
          <p14:tracePt t="14988" x="6010275" y="3633788"/>
          <p14:tracePt t="15003" x="5946775" y="3724275"/>
          <p14:tracePt t="15020" x="5884863" y="3803650"/>
          <p14:tracePt t="15036" x="5741988" y="3902075"/>
          <p14:tracePt t="15053" x="5661025" y="3946525"/>
          <p14:tracePt t="15069" x="5562600" y="3973513"/>
          <p14:tracePt t="15086" x="5330825" y="4027488"/>
          <p14:tracePt t="15104" x="5214938" y="4037013"/>
          <p14:tracePt t="15120" x="5116513" y="4044950"/>
          <p14:tracePt t="15136" x="4902200" y="4044950"/>
          <p14:tracePt t="15154" x="4803775" y="4037013"/>
          <p14:tracePt t="15169" x="4697413" y="4027488"/>
          <p14:tracePt t="15186" x="4598988" y="3990975"/>
          <p14:tracePt t="15203" x="4438650" y="3929063"/>
          <p14:tracePt t="15220" x="4375150" y="3875088"/>
          <p14:tracePt t="15236" x="4313238" y="3803650"/>
          <p14:tracePt t="15253" x="4197350" y="3625850"/>
          <p14:tracePt t="15270" x="4152900" y="3517900"/>
          <p14:tracePt t="15286" x="4116388" y="3402013"/>
          <p14:tracePt t="15303" x="4098925" y="3205163"/>
          <p14:tracePt t="15321" x="4098925" y="3125788"/>
          <p14:tracePt t="15336" x="4098925" y="3062288"/>
          <p14:tracePt t="15353" x="4108450" y="2928938"/>
          <p14:tracePt t="15370" x="4125913" y="2840038"/>
          <p14:tracePt t="15386" x="4143375" y="2768600"/>
          <p14:tracePt t="15404" x="4160838" y="2697163"/>
          <p14:tracePt t="15420" x="4197350" y="2616200"/>
          <p14:tracePt t="15436" x="4224338" y="2581275"/>
          <p14:tracePt t="15453" x="4295775" y="2517775"/>
          <p14:tracePt t="15470" x="4384675" y="2446338"/>
          <p14:tracePt t="15486" x="4500563" y="2384425"/>
          <p14:tracePt t="15503" x="4616450" y="2312988"/>
          <p14:tracePt t="15519" x="4830763" y="2197100"/>
          <p14:tracePt t="15537" x="4929188" y="2170113"/>
          <p14:tracePt t="15553" x="5045075" y="2125663"/>
          <p14:tracePt t="15569" x="5268913" y="2089150"/>
          <p14:tracePt t="15586" x="5419725" y="2062163"/>
          <p14:tracePt t="15603" x="5572125" y="2062163"/>
          <p14:tracePt t="15619" x="5848350" y="2062163"/>
          <p14:tracePt t="15637" x="5991225" y="2071688"/>
          <p14:tracePt t="15653" x="6134100" y="2089150"/>
          <p14:tracePt t="15669" x="6446838" y="2187575"/>
          <p14:tracePt t="15688" x="6616700" y="2232025"/>
          <p14:tracePt t="15703" x="6732588" y="2286000"/>
          <p14:tracePt t="15719" x="6831013" y="2330450"/>
          <p14:tracePt t="15736" x="6983413" y="2438400"/>
          <p14:tracePt t="15753" x="7037388" y="2482850"/>
          <p14:tracePt t="15770" x="7108825" y="2554288"/>
          <p14:tracePt t="15786" x="7251700" y="2714625"/>
          <p14:tracePt t="15803" x="7323138" y="2803525"/>
          <p14:tracePt t="15819" x="7375525" y="2911475"/>
          <p14:tracePt t="15836" x="7456488" y="3108325"/>
          <p14:tracePt t="15854" x="7473950" y="3214688"/>
          <p14:tracePt t="15869" x="7483475" y="3303588"/>
          <p14:tracePt t="15886" x="7483475" y="3394075"/>
          <p14:tracePt t="15886" x="7473950" y="3473450"/>
          <p14:tracePt t="15907" x="7446963" y="3536950"/>
          <p14:tracePt t="15919" x="7412038" y="3608388"/>
          <p14:tracePt t="15936" x="7367588" y="3670300"/>
          <p14:tracePt t="15953" x="7269163" y="3803650"/>
          <p14:tracePt t="15970" x="7215188" y="3848100"/>
          <p14:tracePt t="15986" x="7153275" y="3902075"/>
          <p14:tracePt t="16003" x="6956425" y="4010025"/>
          <p14:tracePt t="16020" x="6831013" y="4062413"/>
          <p14:tracePt t="16036" x="6705600" y="4108450"/>
          <p14:tracePt t="16053" x="6491288" y="4133850"/>
          <p14:tracePt t="16071" x="6394450" y="4143375"/>
          <p14:tracePt t="16086" x="6276975" y="4143375"/>
          <p14:tracePt t="16103" x="6170613" y="4143375"/>
          <p14:tracePt t="16120" x="6000750" y="4143375"/>
          <p14:tracePt t="16137" x="5938838" y="4143375"/>
          <p14:tracePt t="16153" x="5902325" y="4143375"/>
          <p14:tracePt t="16171" x="5894388" y="4143375"/>
          <p14:tracePt t="16186" x="5919788" y="4133850"/>
          <p14:tracePt t="16236" x="6027738" y="4116388"/>
          <p14:tracePt t="16247" x="6232525" y="4062413"/>
          <p14:tracePt t="16261" x="6572250" y="3983038"/>
          <p14:tracePt t="16272" x="6840538" y="3911600"/>
          <p14:tracePt t="16286" x="7054850" y="3840163"/>
          <p14:tracePt t="16303" x="7242175" y="3768725"/>
          <p14:tracePt t="16320" x="7554913" y="3500438"/>
          <p14:tracePt t="16339" x="7697788" y="3286125"/>
          <p14:tracePt t="16353" x="7786688" y="3098800"/>
          <p14:tracePt t="16369" x="7813675" y="2965450"/>
          <p14:tracePt t="16386" x="7786688" y="2813050"/>
          <p14:tracePt t="16403" x="7751763" y="2759075"/>
          <p14:tracePt t="16420" x="7705725" y="2724150"/>
          <p14:tracePt t="16436" x="7537450" y="2633663"/>
          <p14:tracePt t="16453" x="7429500" y="2571750"/>
          <p14:tracePt t="16469" x="7286625" y="2500313"/>
          <p14:tracePt t="16486" x="6973888" y="2357438"/>
          <p14:tracePt t="16503" x="6813550" y="2276475"/>
          <p14:tracePt t="16519" x="6661150" y="2224088"/>
          <p14:tracePt t="16537" x="6251575" y="2116138"/>
          <p14:tracePt t="16554" x="6062663" y="2081213"/>
          <p14:tracePt t="16570" x="5875338" y="2036763"/>
          <p14:tracePt t="16586" x="5537200" y="2009775"/>
          <p14:tracePt t="16604" x="5384800" y="2009775"/>
          <p14:tracePt t="16619" x="5259388" y="2009775"/>
          <p14:tracePt t="16636" x="5143500" y="2009775"/>
          <p14:tracePt t="16653" x="4867275" y="2054225"/>
          <p14:tracePt t="16669" x="4741863" y="2071688"/>
          <p14:tracePt t="16686" x="4633913" y="2098675"/>
          <p14:tracePt t="16703" x="4446588" y="2143125"/>
          <p14:tracePt t="16720" x="4357688" y="2179638"/>
          <p14:tracePt t="16736" x="4276725" y="2214563"/>
          <p14:tracePt t="16753" x="4125913" y="2276475"/>
          <p14:tracePt t="16770" x="4054475" y="2322513"/>
          <p14:tracePt t="16786" x="3990975" y="2366963"/>
          <p14:tracePt t="16803" x="3938588" y="2411413"/>
          <p14:tracePt t="16820" x="3857625" y="2500313"/>
          <p14:tracePt t="16836" x="3822700" y="2544763"/>
          <p14:tracePt t="16853" x="3795713" y="2589213"/>
          <p14:tracePt t="16870" x="3768725" y="2705100"/>
          <p14:tracePt t="16887" x="3768725" y="2786063"/>
          <p14:tracePt t="16903" x="3768725" y="2874963"/>
          <p14:tracePt t="16920" x="3803650" y="3036888"/>
          <p14:tracePt t="16937" x="3840163" y="3116263"/>
          <p14:tracePt t="16953" x="3894138" y="3205163"/>
          <p14:tracePt t="16969" x="4037013" y="3367088"/>
          <p14:tracePt t="16987" x="4125913" y="3446463"/>
          <p14:tracePt t="17003" x="4259263" y="3517900"/>
          <p14:tracePt t="17019" x="4732338" y="3697288"/>
          <p14:tracePt t="17038" x="4973638" y="3732213"/>
          <p14:tracePt t="17053" x="5180013" y="3759200"/>
          <p14:tracePt t="17069" x="5545138" y="3768725"/>
          <p14:tracePt t="17088" x="5724525" y="3768725"/>
          <p14:tracePt t="17103" x="5830888" y="3759200"/>
          <p14:tracePt t="17120" x="5929313" y="3732213"/>
          <p14:tracePt t="17136" x="6072188" y="3633788"/>
          <p14:tracePt t="17153" x="6126163" y="3562350"/>
          <p14:tracePt t="17169" x="6161088" y="3482975"/>
          <p14:tracePt t="17186" x="6197600" y="3357563"/>
          <p14:tracePt t="17203" x="6197600" y="3322638"/>
          <p14:tracePt t="17219" x="6180138" y="3268663"/>
          <p14:tracePt t="17236" x="6099175" y="3197225"/>
          <p14:tracePt t="17254" x="6018213" y="3160713"/>
          <p14:tracePt t="17269" x="5911850" y="3116263"/>
          <p14:tracePt t="17286" x="5813425" y="3081338"/>
          <p14:tracePt t="17303" x="5608638" y="3044825"/>
          <p14:tracePt t="17320" x="5527675" y="3044825"/>
          <p14:tracePt t="17336" x="5456238" y="3044825"/>
          <p14:tracePt t="17353" x="5313363" y="3044825"/>
          <p14:tracePt t="17371" x="5251450" y="3044825"/>
          <p14:tracePt t="17386" x="5197475" y="3054350"/>
          <p14:tracePt t="17404" x="5089525" y="3081338"/>
          <p14:tracePt t="17420" x="5027613" y="3098800"/>
          <p14:tracePt t="17436" x="4956175" y="3125788"/>
          <p14:tracePt t="17453" x="4803775" y="3170238"/>
          <p14:tracePt t="17471" x="4724400" y="3179763"/>
          <p14:tracePt t="17486" x="4679950" y="3179763"/>
          <p14:tracePt t="17503" x="4589463" y="3179763"/>
          <p14:tracePt t="17521" x="4572000" y="3179763"/>
          <p14:tracePt t="17536" x="4554538" y="3179763"/>
          <p14:tracePt t="17553" x="4545013" y="3179763"/>
          <p14:tracePt t="17569" x="4545013" y="3170238"/>
          <p14:tracePt t="17610" x="4545013" y="3160713"/>
          <p14:tracePt t="17648" x="4554538" y="3160713"/>
          <p14:tracePt t="17660" x="4589463" y="3133725"/>
          <p14:tracePt t="17673" x="4652963" y="3108325"/>
          <p14:tracePt t="17686" x="4768850" y="3081338"/>
          <p14:tracePt t="17700" x="4857750" y="3044825"/>
          <p14:tracePt t="17711" x="4973638" y="3027363"/>
          <p14:tracePt t="17725" x="5062538" y="3009900"/>
          <p14:tracePt t="17738" x="5143500" y="2990850"/>
          <p14:tracePt t="17753" x="5214938" y="2990850"/>
          <p14:tracePt t="17769" x="5259388" y="2990850"/>
          <p14:tracePt t="17786" x="5394325" y="3000375"/>
          <p14:tracePt t="17803" x="5456238" y="3027363"/>
          <p14:tracePt t="17819" x="5527675" y="3071813"/>
          <p14:tracePt t="17836" x="5616575" y="3160713"/>
          <p14:tracePt t="17854" x="5661025" y="3205163"/>
          <p14:tracePt t="17869" x="5688013" y="3251200"/>
          <p14:tracePt t="17886" x="5741988" y="3367088"/>
          <p14:tracePt t="17906" x="5751513" y="3429000"/>
          <p14:tracePt t="17920" x="5751513" y="3500438"/>
          <p14:tracePt t="17936" x="5741988" y="3608388"/>
          <p14:tracePt t="17954" x="5724525" y="3652838"/>
          <p14:tracePt t="17969" x="5697538" y="3687763"/>
          <p14:tracePt t="17986" x="5670550" y="3714750"/>
          <p14:tracePt t="18003" x="5634038" y="3741738"/>
          <p14:tracePt t="18020" x="5616575" y="3751263"/>
          <p14:tracePt t="18037" x="5589588" y="3759200"/>
          <p14:tracePt t="18052" x="5554663" y="3759200"/>
          <p14:tracePt t="18070" x="5537200" y="3759200"/>
          <p14:tracePt t="18086" x="5527675" y="3768725"/>
          <p14:tracePt t="18283" x="5491163" y="3776663"/>
          <p14:tracePt t="18297" x="5411788" y="3786188"/>
          <p14:tracePt t="18310" x="5295900" y="3795713"/>
          <p14:tracePt t="18322" x="5133975" y="3795713"/>
          <p14:tracePt t="18336" x="4965700" y="3795713"/>
          <p14:tracePt t="18353" x="4795838" y="3768725"/>
          <p14:tracePt t="18369" x="4562475" y="3697288"/>
          <p14:tracePt t="18387" x="4483100" y="3660775"/>
          <p14:tracePt t="18404" x="4411663" y="3616325"/>
          <p14:tracePt t="18420" x="4330700" y="3536950"/>
          <p14:tracePt t="18437" x="4276725" y="3482975"/>
          <p14:tracePt t="18453" x="4251325" y="3429000"/>
          <p14:tracePt t="18470" x="4251325" y="3384550"/>
          <p14:tracePt t="18486" x="4241800" y="3330575"/>
          <p14:tracePt t="18504" x="4241800" y="3322638"/>
          <p14:tracePt t="18520" x="4241800" y="3313113"/>
          <p14:tracePt t="18537" x="4241800" y="3286125"/>
          <p14:tracePt t="18553" x="4259263" y="3268663"/>
          <p14:tracePt t="18569" x="4295775" y="3251200"/>
          <p14:tracePt t="18586" x="4367213" y="3187700"/>
          <p14:tracePt t="18604" x="4411663" y="3152775"/>
          <p14:tracePt t="18619" x="4456113" y="3125788"/>
          <p14:tracePt t="18636" x="4554538" y="3089275"/>
          <p14:tracePt t="18654" x="4625975" y="3062288"/>
          <p14:tracePt t="18670" x="4724400" y="3017838"/>
          <p14:tracePt t="18686" x="4919663" y="2982913"/>
          <p14:tracePt t="18704" x="5037138" y="2946400"/>
          <p14:tracePt t="18720" x="5126038" y="2938463"/>
          <p14:tracePt t="18736" x="5241925" y="2919413"/>
          <p14:tracePt t="18753" x="5402263" y="2911475"/>
          <p14:tracePt t="18770" x="5473700" y="2911475"/>
          <p14:tracePt t="18786" x="5537200" y="2911475"/>
          <p14:tracePt t="18803" x="5626100" y="2911475"/>
          <p14:tracePt t="18820" x="5661025" y="2911475"/>
          <p14:tracePt t="18836" x="5680075" y="2919413"/>
          <p14:tracePt t="18853" x="5741988" y="2965450"/>
          <p14:tracePt t="18870" x="5786438" y="2982913"/>
          <p14:tracePt t="18886" x="5803900" y="3000375"/>
          <p14:tracePt t="18903" x="5867400" y="3071813"/>
          <p14:tracePt t="18921" x="5902325" y="3116263"/>
          <p14:tracePt t="18936" x="5938838" y="3170238"/>
          <p14:tracePt t="18953" x="5965825" y="3224213"/>
          <p14:tracePt t="18970" x="5991225" y="3295650"/>
          <p14:tracePt t="18986" x="6000750" y="3313113"/>
          <p14:tracePt t="19003" x="6000750" y="3322638"/>
          <p14:tracePt t="19020" x="6010275" y="3330575"/>
          <p14:tracePt t="19037" x="6010275" y="3340100"/>
          <p14:tracePt t="19053" x="6010275" y="3348038"/>
          <p14:tracePt t="19341" x="6000750" y="3348038"/>
          <p14:tracePt t="19443" x="5965825" y="3348038"/>
          <p14:tracePt t="19455" x="5946775" y="3340100"/>
          <p14:tracePt t="19468" x="5919788" y="3313113"/>
          <p14:tracePt t="19482" x="5867400" y="3286125"/>
          <p14:tracePt t="19494" x="5830888" y="3276600"/>
          <p14:tracePt t="19506" x="5776913" y="3241675"/>
          <p14:tracePt t="19520" x="5705475" y="3224213"/>
          <p14:tracePt t="19537" x="5643563" y="3187700"/>
          <p14:tracePt t="19553" x="5554663" y="3160713"/>
          <p14:tracePt t="19571" x="5518150" y="3152775"/>
          <p14:tracePt t="19586" x="5491163" y="3143250"/>
          <p14:tracePt t="19603" x="5465763" y="3143250"/>
          <p14:tracePt t="19620" x="5446713" y="3133725"/>
          <p14:tracePt t="19636" x="5438775" y="3133725"/>
          <p14:tracePt t="19653" x="5429250" y="3133725"/>
          <p14:tracePt t="19698" x="5411788" y="3125788"/>
          <p14:tracePt t="19953" x="5384800" y="3108325"/>
          <p14:tracePt t="19964" x="5313363" y="3027363"/>
          <p14:tracePt t="19978" x="5205413" y="2928938"/>
          <p14:tracePt t="19991" x="5081588" y="2822575"/>
          <p14:tracePt t="20004" x="4973638" y="2741613"/>
          <p14:tracePt t="20020" x="4894263" y="2670175"/>
          <p14:tracePt t="20037" x="4776788" y="2581275"/>
          <p14:tracePt t="20054" x="4724400" y="2554288"/>
          <p14:tracePt t="20070" x="4679950" y="2536825"/>
          <p14:tracePt t="20086" x="4652963" y="2517775"/>
          <p14:tracePt t="20103" x="4608513" y="2509838"/>
          <p14:tracePt t="20121" x="4589463" y="2509838"/>
          <p14:tracePt t="20136" x="4562475" y="2509838"/>
          <p14:tracePt t="20153" x="4537075" y="2509838"/>
          <p14:tracePt t="20170" x="4527550" y="2509838"/>
          <p14:tracePt t="20186" x="4510088" y="2509838"/>
          <p14:tracePt t="20203" x="4500563" y="2509838"/>
          <p14:tracePt t="20233" x="4500563" y="2500313"/>
          <p14:tracePt t="20310" x="4500563" y="2490788"/>
          <p14:tracePt t="20333" x="4500563" y="2473325"/>
          <p14:tracePt t="20347" x="4500563" y="2465388"/>
          <p14:tracePt t="20359" x="4500563" y="2455863"/>
          <p14:tracePt t="20372" x="4500563" y="2438400"/>
          <p14:tracePt t="20386" x="4510088" y="2438400"/>
          <p14:tracePt t="20404" x="4510088" y="2419350"/>
          <p14:tracePt t="20420" x="4545013" y="2393950"/>
          <p14:tracePt t="20437" x="4572000" y="2384425"/>
          <p14:tracePt t="20453" x="4608513" y="2366963"/>
          <p14:tracePt t="20470" x="4643438" y="2339975"/>
          <p14:tracePt t="20488" x="4670425" y="2330450"/>
          <p14:tracePt t="20503" x="4687888" y="2322513"/>
          <p14:tracePt t="20520" x="4751388" y="2303463"/>
          <p14:tracePt t="20538" x="4768850" y="2286000"/>
          <p14:tracePt t="20553" x="4795838" y="2276475"/>
          <p14:tracePt t="20570" x="4822825" y="2268538"/>
          <p14:tracePt t="20586" x="4875213" y="2251075"/>
          <p14:tracePt t="20603" x="4902200" y="2241550"/>
          <p14:tracePt t="20620" x="4929188" y="2241550"/>
          <p14:tracePt t="20636" x="4956175" y="2241550"/>
          <p14:tracePt t="20636" x="4983163" y="2241550"/>
          <p14:tracePt t="20654" x="5010150" y="2232025"/>
          <p14:tracePt t="20670" x="5027613" y="2224088"/>
          <p14:tracePt t="20686" x="5054600" y="2214563"/>
          <p14:tracePt t="20704" x="5099050" y="2214563"/>
          <p14:tracePt t="20720" x="5116513" y="2214563"/>
          <p14:tracePt t="20736" x="5170488" y="2205038"/>
          <p14:tracePt t="20755" x="5197475" y="2205038"/>
          <p14:tracePt t="20770" x="5214938" y="2205038"/>
          <p14:tracePt t="20786" x="5241925" y="2205038"/>
          <p14:tracePt t="20803" x="5286375" y="2205038"/>
          <p14:tracePt t="20820" x="5295900" y="2205038"/>
          <p14:tracePt t="20836" x="5313363" y="2205038"/>
          <p14:tracePt t="20853" x="5340350" y="2205038"/>
          <p14:tracePt t="20870" x="5357813" y="2205038"/>
          <p14:tracePt t="20886" x="5367338" y="2205038"/>
          <p14:tracePt t="20903" x="5384800" y="2205038"/>
          <p14:tracePt t="20922" x="5402263" y="2197100"/>
          <p14:tracePt t="21201" x="5411788" y="2197100"/>
          <p14:tracePt t="21213" x="5429250" y="2187575"/>
          <p14:tracePt t="21226" x="5465763" y="2179638"/>
          <p14:tracePt t="21238" x="5491163" y="2179638"/>
          <p14:tracePt t="21253" x="5527675" y="2170113"/>
          <p14:tracePt t="21270" x="5545138" y="2170113"/>
          <p14:tracePt t="21286" x="5608638" y="2160588"/>
          <p14:tracePt t="21304" x="5643563" y="2160588"/>
          <p14:tracePt t="21320" x="5680075" y="2160588"/>
          <p14:tracePt t="21336" x="5732463" y="2160588"/>
          <p14:tracePt t="21354" x="5759450" y="2160588"/>
          <p14:tracePt t="21370" x="5786438" y="2160588"/>
          <p14:tracePt t="21386" x="5830888" y="2160588"/>
          <p14:tracePt t="21405" x="5848350" y="2160588"/>
          <p14:tracePt t="21420" x="5875338" y="2160588"/>
          <p14:tracePt t="21436" x="5894388" y="2160588"/>
          <p14:tracePt t="21453" x="5938838" y="2160588"/>
          <p14:tracePt t="21470" x="5956300" y="2170113"/>
          <p14:tracePt t="21486" x="5973763" y="2170113"/>
          <p14:tracePt t="21503" x="6027738" y="2187575"/>
          <p14:tracePt t="21520" x="6054725" y="2197100"/>
          <p14:tracePt t="21537" x="6081713" y="2205038"/>
          <p14:tracePt t="21553" x="6134100" y="2224088"/>
          <p14:tracePt t="21570" x="6153150" y="2241550"/>
          <p14:tracePt t="21587" x="6180138" y="2241550"/>
          <p14:tracePt t="21603" x="6232525" y="2268538"/>
          <p14:tracePt t="21621" x="6251575" y="2276475"/>
          <p14:tracePt t="21636" x="6269038" y="2276475"/>
          <p14:tracePt t="21653" x="6286500" y="2295525"/>
          <p14:tracePt t="21670" x="6313488" y="2303463"/>
          <p14:tracePt t="21687" x="6330950" y="2312988"/>
          <p14:tracePt t="21703" x="6340475" y="2322513"/>
          <p14:tracePt t="21720" x="6375400" y="2339975"/>
          <p14:tracePt t="21736" x="6394450" y="2339975"/>
          <p14:tracePt t="21753" x="6402388" y="2357438"/>
          <p14:tracePt t="21770" x="6446838" y="2384425"/>
          <p14:tracePt t="21786" x="6465888" y="2393950"/>
          <p14:tracePt t="21803" x="6483350" y="2411413"/>
          <p14:tracePt t="21820" x="6537325" y="2438400"/>
          <p14:tracePt t="21838" x="6545263" y="2455863"/>
          <p14:tracePt t="21853" x="6572250" y="2473325"/>
          <p14:tracePt t="21870" x="6616700" y="2509838"/>
          <p14:tracePt t="21888" x="6626225" y="2517775"/>
          <p14:tracePt t="21903" x="6661150" y="2544763"/>
          <p14:tracePt t="21920" x="6670675" y="2562225"/>
          <p14:tracePt t="21936" x="6705600" y="2589213"/>
          <p14:tracePt t="21953" x="6724650" y="2598738"/>
          <p14:tracePt t="21970" x="6732588" y="2616200"/>
          <p14:tracePt t="21986" x="6759575" y="2633663"/>
          <p14:tracePt t="22003" x="6777038" y="2652713"/>
          <p14:tracePt t="22020" x="6786563" y="2670175"/>
          <p14:tracePt t="22037" x="6823075" y="2714625"/>
          <p14:tracePt t="22054" x="6840538" y="2732088"/>
          <p14:tracePt t="22070" x="6848475" y="2741613"/>
          <p14:tracePt t="22086" x="6867525" y="2776538"/>
          <p14:tracePt t="22104" x="6875463" y="2786063"/>
          <p14:tracePt t="22120" x="6894513" y="2803525"/>
          <p14:tracePt t="22422" x="6911975" y="2822575"/>
          <p14:tracePt t="22434" x="6938963" y="2857500"/>
          <p14:tracePt t="22447" x="6946900" y="2884488"/>
          <p14:tracePt t="22460" x="6973888" y="2919413"/>
          <p14:tracePt t="22474" x="6991350" y="2946400"/>
          <p14:tracePt t="22486" x="7000875" y="2973388"/>
          <p14:tracePt t="22503" x="7018338" y="2990850"/>
          <p14:tracePt t="22520" x="7027863" y="3062288"/>
          <p14:tracePt t="22538" x="7037388" y="3089275"/>
          <p14:tracePt t="22553" x="7045325" y="3125788"/>
          <p14:tracePt t="22570" x="7045325" y="3160713"/>
          <p14:tracePt t="22587" x="7045325" y="3251200"/>
          <p14:tracePt t="22603" x="7045325" y="3295650"/>
          <p14:tracePt t="22620" x="7045325" y="3340100"/>
          <p14:tracePt t="22636" x="7018338" y="3438525"/>
          <p14:tracePt t="22653" x="7000875" y="3490913"/>
          <p14:tracePt t="22670" x="6991350" y="3527425"/>
          <p14:tracePt t="22686" x="6973888" y="3571875"/>
          <p14:tracePt t="22703" x="6965950" y="3589338"/>
          <p14:tracePt t="22720" x="6938963" y="3608388"/>
          <p14:tracePt t="22736" x="6911975" y="3643313"/>
          <p14:tracePt t="22754" x="6875463" y="3670300"/>
          <p14:tracePt t="22770" x="6867525" y="3687763"/>
          <p14:tracePt t="22786" x="6840538" y="3705225"/>
          <p14:tracePt t="22804" x="6831013" y="3714750"/>
          <p14:tracePt t="22820" x="6823075" y="3724275"/>
          <p14:tracePt t="22837" x="6804025" y="3732213"/>
          <p14:tracePt t="22853" x="6769100" y="3768725"/>
          <p14:tracePt t="22870" x="6742113" y="3795713"/>
          <p14:tracePt t="22886" x="6705600" y="3813175"/>
          <p14:tracePt t="22886" x="6670675" y="3840163"/>
          <p14:tracePt t="22905" x="6634163" y="3867150"/>
          <p14:tracePt t="22920" x="6608763" y="3875088"/>
          <p14:tracePt t="22936" x="6562725" y="3894138"/>
          <p14:tracePt t="22953" x="6483350" y="3929063"/>
          <p14:tracePt t="22970" x="6456363" y="3929063"/>
          <p14:tracePt t="22986" x="6419850" y="3946525"/>
          <p14:tracePt t="23003" x="6357938" y="3956050"/>
          <p14:tracePt t="23021" x="6330950" y="3965575"/>
          <p14:tracePt t="23036" x="6303963" y="3965575"/>
          <p14:tracePt t="23053" x="6269038" y="3973513"/>
          <p14:tracePt t="23070" x="6205538" y="3973513"/>
          <p14:tracePt t="23086" x="6180138" y="3983038"/>
          <p14:tracePt t="23103" x="6153150" y="3983038"/>
          <p14:tracePt t="23120" x="6089650" y="3990975"/>
          <p14:tracePt t="23137" x="6037263" y="4000500"/>
          <p14:tracePt t="23153" x="5991225" y="4000500"/>
          <p14:tracePt t="23170" x="5875338" y="4010025"/>
          <p14:tracePt t="23187" x="5840413" y="4010025"/>
          <p14:tracePt t="23203" x="5803900" y="4010025"/>
          <p14:tracePt t="23220" x="5741988" y="4017963"/>
          <p14:tracePt t="23238" x="5724525" y="4017963"/>
          <p14:tracePt t="23253" x="5697538" y="4017963"/>
          <p14:tracePt t="23270" x="5670550" y="4017963"/>
          <p14:tracePt t="23288" x="5661025" y="4017963"/>
          <p14:tracePt t="23303" x="5661025" y="4027488"/>
          <p14:tracePt t="23594" x="5661025" y="4037013"/>
          <p14:tracePt t="23606" x="5653088" y="4044950"/>
          <p14:tracePt t="23619" x="5653088" y="4062413"/>
          <p14:tracePt t="23631" x="5643563" y="4071938"/>
          <p14:tracePt t="23646" x="5634038" y="4089400"/>
          <p14:tracePt t="23657" x="5616575" y="4098925"/>
          <p14:tracePt t="23671" x="5599113" y="4108450"/>
          <p14:tracePt t="23686" x="5581650" y="4133850"/>
          <p14:tracePt t="23703" x="5518150" y="4170363"/>
          <p14:tracePt t="23721" x="5491163" y="4187825"/>
          <p14:tracePt t="23736" x="5465763" y="4197350"/>
          <p14:tracePt t="23753" x="5411788" y="4224338"/>
          <p14:tracePt t="23771" x="5384800" y="4241800"/>
          <p14:tracePt t="23786" x="5357813" y="4251325"/>
          <p14:tracePt t="23803" x="5340350" y="4259263"/>
          <p14:tracePt t="23820" x="5313363" y="4276725"/>
          <p14:tracePt t="23837" x="5286375" y="4286250"/>
          <p14:tracePt t="23853" x="5276850" y="4303713"/>
          <p14:tracePt t="23870" x="5251450" y="4313238"/>
          <p14:tracePt t="23887" x="5241925" y="4313238"/>
          <p14:tracePt t="23911" x="5241925" y="4322763"/>
          <p14:tracePt t="24052" x="5241925" y="4330700"/>
          <p14:tracePt t="24077" x="5241925" y="4340225"/>
          <p14:tracePt t="24103" x="5259388" y="4348163"/>
          <p14:tracePt t="24129" x="5276850" y="4357688"/>
          <p14:tracePt t="24141" x="5295900" y="4357688"/>
          <p14:tracePt t="24153" x="5313363" y="4367213"/>
          <p14:tracePt t="24167" x="5340350" y="4367213"/>
          <p14:tracePt t="24179" x="5394325" y="4367213"/>
          <p14:tracePt t="24192" x="5438775" y="4367213"/>
          <p14:tracePt t="24205" x="5500688" y="4367213"/>
          <p14:tracePt t="24220" x="5554663" y="4367213"/>
          <p14:tracePt t="24236" x="5626100" y="4367213"/>
          <p14:tracePt t="24253" x="5786438" y="4367213"/>
          <p14:tracePt t="24270" x="5867400" y="4367213"/>
          <p14:tracePt t="24286" x="5965825" y="4348163"/>
          <p14:tracePt t="24303" x="6134100" y="4313238"/>
          <p14:tracePt t="24321" x="6215063" y="4286250"/>
          <p14:tracePt t="24336" x="6259513" y="4268788"/>
          <p14:tracePt t="24353" x="6367463" y="4224338"/>
          <p14:tracePt t="24371" x="6419850" y="4187825"/>
          <p14:tracePt t="24386" x="6483350" y="4152900"/>
          <p14:tracePt t="24404" x="6616700" y="4081463"/>
          <p14:tracePt t="24421" x="6653213" y="4054475"/>
          <p14:tracePt t="24437" x="6697663" y="4017963"/>
          <p14:tracePt t="24453" x="6742113" y="3983038"/>
          <p14:tracePt t="24470" x="6840538" y="3902075"/>
          <p14:tracePt t="24487" x="6902450" y="3840163"/>
          <p14:tracePt t="24503" x="6973888" y="3759200"/>
          <p14:tracePt t="24520" x="7062788" y="3660775"/>
          <p14:tracePt t="24537" x="7099300" y="3625850"/>
          <p14:tracePt t="24553" x="7108825" y="3608388"/>
          <p14:tracePt t="24570" x="7126288" y="3581400"/>
          <p14:tracePt t="24587" x="7126288" y="3554413"/>
          <p14:tracePt t="24603" x="7126288" y="3517900"/>
          <p14:tracePt t="24620" x="7126288" y="3375025"/>
          <p14:tracePt t="24638" x="7126288" y="3303588"/>
          <p14:tracePt t="24653" x="7126288" y="3251200"/>
          <p14:tracePt t="24670" x="7126288" y="3197225"/>
          <p14:tracePt t="24686" x="7126288" y="3116263"/>
          <p14:tracePt t="24703" x="7116763" y="3071813"/>
          <p14:tracePt t="24720" x="7099300" y="3009900"/>
          <p14:tracePt t="24736" x="7062788" y="2884488"/>
          <p14:tracePt t="24753" x="7045325" y="2830513"/>
          <p14:tracePt t="24770" x="7027863" y="2786063"/>
          <p14:tracePt t="24786" x="6991350" y="2714625"/>
          <p14:tracePt t="24804" x="6965950" y="2687638"/>
          <p14:tracePt t="24820" x="6929438" y="2652713"/>
          <p14:tracePt t="24836" x="6894513" y="2608263"/>
          <p14:tracePt t="24854" x="6867525" y="2571750"/>
          <p14:tracePt t="24870" x="6831013" y="2536825"/>
          <p14:tracePt t="24886" x="6751638" y="2446338"/>
          <p14:tracePt t="24904" x="6705600" y="2401888"/>
          <p14:tracePt t="24920" x="6653213" y="2366963"/>
          <p14:tracePt t="24936" x="6599238" y="2322513"/>
          <p14:tracePt t="24954" x="6510338" y="2268538"/>
          <p14:tracePt t="24970" x="6473825" y="2251075"/>
          <p14:tracePt t="24986" x="6446838" y="2241550"/>
          <p14:tracePt t="25003" x="6419850" y="2241550"/>
          <p14:tracePt t="25261" x="6357938" y="2232025"/>
          <p14:tracePt t="25277" x="6286500" y="2224088"/>
          <p14:tracePt t="25287" x="6188075" y="2205038"/>
          <p14:tracePt t="25300" x="6099175" y="2205038"/>
          <p14:tracePt t="25312" x="6000750" y="2205038"/>
          <p14:tracePt t="25325" x="5902325" y="2205038"/>
          <p14:tracePt t="25338" x="5813425" y="2205038"/>
          <p14:tracePt t="25353" x="5741988" y="2205038"/>
          <p14:tracePt t="25370" x="5680075" y="2205038"/>
          <p14:tracePt t="25386" x="5581650" y="2214563"/>
          <p14:tracePt t="25404" x="5527675" y="2224088"/>
          <p14:tracePt t="25420" x="5483225" y="2232025"/>
          <p14:tracePt t="25436" x="5375275" y="2251075"/>
          <p14:tracePt t="25453" x="5340350" y="2259013"/>
          <p14:tracePt t="25470" x="5303838" y="2268538"/>
          <p14:tracePt t="25486" x="5251450" y="2276475"/>
          <p14:tracePt t="25504" x="5232400" y="2276475"/>
          <p14:tracePt t="25520" x="5214938" y="2286000"/>
          <p14:tracePt t="25537" x="5187950" y="2295525"/>
          <p14:tracePt t="25554" x="5170488" y="2295525"/>
          <p14:tracePt t="25570" x="5160963" y="2295525"/>
          <p14:tracePt t="25586" x="5153025" y="2303463"/>
          <p14:tracePt t="25604" x="5143500" y="2303463"/>
          <p14:tracePt t="25630" x="5153025" y="2303463"/>
          <p14:tracePt t="25748" x="5180013" y="2303463"/>
          <p14:tracePt t="25759" x="5197475" y="2303463"/>
          <p14:tracePt t="25770" x="5232400" y="2303463"/>
          <p14:tracePt t="25783" x="5276850" y="2303463"/>
          <p14:tracePt t="25797" x="5313363" y="2303463"/>
          <p14:tracePt t="25808" x="5367338" y="2303463"/>
          <p14:tracePt t="25822" x="5402263" y="2303463"/>
          <p14:tracePt t="25836" x="5429250" y="2303463"/>
          <p14:tracePt t="25853" x="5465763" y="2303463"/>
          <p14:tracePt t="25870" x="5518150" y="2303463"/>
          <p14:tracePt t="25887" x="5545138" y="2303463"/>
          <p14:tracePt t="25903" x="5581650" y="2303463"/>
          <p14:tracePt t="25920" x="5643563" y="2303463"/>
          <p14:tracePt t="25937" x="5680075" y="2303463"/>
          <p14:tracePt t="25953" x="5715000" y="2312988"/>
          <p14:tracePt t="25970" x="5768975" y="2322513"/>
          <p14:tracePt t="25988" x="5795963" y="2322513"/>
          <p14:tracePt t="26003" x="5830888" y="2322513"/>
          <p14:tracePt t="26020" x="5875338" y="2330450"/>
          <p14:tracePt t="26038" x="5884863" y="2339975"/>
          <p14:tracePt t="26053" x="5902325" y="2339975"/>
          <p14:tracePt t="26070" x="5919788" y="2347913"/>
          <p14:tracePt t="26086" x="5956300" y="2347913"/>
          <p14:tracePt t="26104" x="5983288" y="2357438"/>
          <p14:tracePt t="26120" x="6000750" y="2357438"/>
          <p14:tracePt t="26136" x="6037263" y="2366963"/>
          <p14:tracePt t="26153" x="6134100" y="2384425"/>
          <p14:tracePt t="26170" x="6197600" y="2393950"/>
          <p14:tracePt t="26186" x="6402388" y="2411413"/>
          <p14:tracePt t="26204" x="6554788" y="2428875"/>
          <p14:tracePt t="26220" x="6670675" y="2455863"/>
          <p14:tracePt t="26236" x="6769100" y="2473325"/>
          <p14:tracePt t="26253" x="6894513" y="2500313"/>
          <p14:tracePt t="26270" x="6919913" y="2509838"/>
          <p14:tracePt t="26286" x="6956425" y="2517775"/>
          <p14:tracePt t="26303" x="6973888" y="2536825"/>
          <p14:tracePt t="26320" x="6991350" y="2554288"/>
          <p14:tracePt t="26337" x="7000875" y="2571750"/>
          <p14:tracePt t="26623" x="7010400" y="2589213"/>
          <p14:tracePt t="26635" x="7027863" y="2616200"/>
          <p14:tracePt t="26649" x="7045325" y="2670175"/>
          <p14:tracePt t="26661" x="7072313" y="2724150"/>
          <p14:tracePt t="26675" x="7089775" y="2786063"/>
          <p14:tracePt t="26688" x="7108825" y="2847975"/>
          <p14:tracePt t="26703" x="7126288" y="2911475"/>
          <p14:tracePt t="26720" x="7153275" y="3009900"/>
          <p14:tracePt t="26738" x="7170738" y="3054350"/>
          <p14:tracePt t="26753" x="7170738" y="3089275"/>
          <p14:tracePt t="26770" x="7180263" y="3125788"/>
          <p14:tracePt t="26786" x="7197725" y="3224213"/>
          <p14:tracePt t="26804" x="7197725" y="3286125"/>
          <p14:tracePt t="26820" x="7197725" y="3348038"/>
          <p14:tracePt t="26837" x="7197725" y="3429000"/>
          <p14:tracePt t="26853" x="7197725" y="3473450"/>
          <p14:tracePt t="26870" x="7197725" y="3500438"/>
          <p14:tracePt t="26886" x="7180263" y="3554413"/>
          <p14:tracePt t="26905" x="7153275" y="3598863"/>
          <p14:tracePt t="26920" x="7126288" y="3625850"/>
          <p14:tracePt t="26936" x="7081838" y="3714750"/>
          <p14:tracePt t="26954" x="7062788" y="3732213"/>
          <p14:tracePt t="26970" x="7062788" y="3751263"/>
          <p14:tracePt t="26986" x="7045325" y="3776663"/>
          <p14:tracePt t="27003" x="7037388" y="3786188"/>
          <p14:tracePt t="27020" x="7037388" y="3795713"/>
          <p14:tracePt t="27234" x="7037388" y="3813175"/>
          <p14:tracePt t="27246" x="7018338" y="3840163"/>
          <p14:tracePt t="27260" x="7010400" y="3867150"/>
          <p14:tracePt t="27273" x="6991350" y="3902075"/>
          <p14:tracePt t="27287" x="6956425" y="3929063"/>
          <p14:tracePt t="27303" x="6911975" y="3990975"/>
          <p14:tracePt t="27320" x="6769100" y="4098925"/>
          <p14:tracePt t="27337" x="6680200" y="4160838"/>
          <p14:tracePt t="27353" x="6608763" y="4197350"/>
          <p14:tracePt t="27370" x="6465888" y="4268788"/>
          <p14:tracePt t="27387" x="6402388" y="4286250"/>
          <p14:tracePt t="27403" x="6340475" y="4313238"/>
          <p14:tracePt t="27419" x="6286500" y="4330700"/>
          <p14:tracePt t="27419" x="6224588" y="4348163"/>
          <p14:tracePt t="27438" x="6161088" y="4367213"/>
          <p14:tracePt t="27453" x="6108700" y="4384675"/>
          <p14:tracePt t="27470" x="6062663" y="4394200"/>
          <p14:tracePt t="27486" x="5929313" y="4411663"/>
          <p14:tracePt t="27503" x="5867400" y="4429125"/>
          <p14:tracePt t="27520" x="5786438" y="4456113"/>
          <p14:tracePt t="27537" x="5653088" y="4483100"/>
          <p14:tracePt t="27553" x="5581650" y="4491038"/>
          <p14:tracePt t="27570" x="5510213" y="4510088"/>
          <p14:tracePt t="27586" x="5384800" y="4537075"/>
          <p14:tracePt t="27605" x="5330825" y="4545013"/>
          <p14:tracePt t="27620" x="5295900" y="4545013"/>
          <p14:tracePt t="27636" x="5224463" y="4554538"/>
          <p14:tracePt t="27654" x="5197475" y="4562475"/>
          <p14:tracePt t="27670" x="5160963" y="4572000"/>
          <p14:tracePt t="27686" x="5126038" y="4572000"/>
          <p14:tracePt t="27703" x="5037138" y="4572000"/>
          <p14:tracePt t="27720" x="5010150" y="4572000"/>
          <p14:tracePt t="27737" x="4983163" y="4572000"/>
          <p14:tracePt t="27753" x="4956175" y="4572000"/>
          <p14:tracePt t="27770" x="4946650" y="4572000"/>
          <p14:tracePt t="27787" x="4938713" y="4572000"/>
          <p14:tracePt t="27807" x="4938713" y="4562475"/>
          <p14:tracePt t="27871" x="4965700" y="4554538"/>
          <p14:tracePt t="27895" x="5010150" y="4554538"/>
          <p14:tracePt t="27909" x="5081588" y="4545013"/>
          <p14:tracePt t="27922" x="5170488" y="4518025"/>
          <p14:tracePt t="27935" x="5276850" y="4510088"/>
          <p14:tracePt t="27947" x="5394325" y="4483100"/>
          <p14:tracePt t="27959" x="5500688" y="4456113"/>
          <p14:tracePt t="27972" x="5643563" y="4419600"/>
          <p14:tracePt t="27987" x="5768975" y="4375150"/>
          <p14:tracePt t="28003" x="5902325" y="4322763"/>
          <p14:tracePt t="28020" x="6126163" y="4214813"/>
          <p14:tracePt t="28037" x="6232525" y="4170363"/>
          <p14:tracePt t="28053" x="6330950" y="4108450"/>
          <p14:tracePt t="28070" x="6510338" y="3946525"/>
          <p14:tracePt t="28088" x="6634163" y="3840163"/>
          <p14:tracePt t="28103" x="6769100" y="3697288"/>
          <p14:tracePt t="28120" x="6884988" y="3581400"/>
          <p14:tracePt t="28136" x="7062788" y="3357563"/>
          <p14:tracePt t="28153" x="7099300" y="3276600"/>
          <p14:tracePt t="28170" x="7126288" y="3214688"/>
          <p14:tracePt t="28187" x="7143750" y="3152775"/>
          <p14:tracePt t="28203" x="7143750" y="3133725"/>
          <p14:tracePt t="28220" x="7143750" y="3125788"/>
          <p14:tracePt t="28236" x="7134225" y="3089275"/>
          <p14:tracePt t="28253" x="7134225" y="3071813"/>
          <p14:tracePt t="28270" x="7108825" y="3044825"/>
          <p14:tracePt t="28287" x="7045325" y="2965450"/>
          <p14:tracePt t="28305" x="7010400" y="2928938"/>
          <p14:tracePt t="28320" x="6965950" y="2874963"/>
          <p14:tracePt t="28336" x="6919913" y="2803525"/>
          <p14:tracePt t="28353" x="6831013" y="2687638"/>
          <p14:tracePt t="28371" x="6796088" y="2633663"/>
          <p14:tracePt t="28386" x="6759575" y="2589213"/>
          <p14:tracePt t="28386" x="6732588" y="2544763"/>
          <p14:tracePt t="28405" x="6697663" y="2517775"/>
          <p14:tracePt t="28420" x="6653213" y="2490788"/>
          <p14:tracePt t="28436" x="6626225" y="2455863"/>
          <p14:tracePt t="28453" x="6545263" y="2428875"/>
          <p14:tracePt t="28470" x="6500813" y="2411413"/>
          <p14:tracePt t="28486" x="6456363" y="2401888"/>
          <p14:tracePt t="28503" x="6367463" y="2384425"/>
          <p14:tracePt t="28521" x="6313488" y="2384425"/>
          <p14:tracePt t="28537" x="6276975" y="2374900"/>
          <p14:tracePt t="28553" x="6242050" y="2374900"/>
          <p14:tracePt t="28569" x="6161088" y="2374900"/>
          <p14:tracePt t="28586" x="6134100" y="2374900"/>
          <p14:tracePt t="28603" x="6072188" y="2374900"/>
          <p14:tracePt t="28621" x="6037263" y="2374900"/>
          <p14:tracePt t="28637" x="6010275" y="2374900"/>
          <p14:tracePt t="28653" x="5983288" y="2374900"/>
          <p14:tracePt t="28670" x="5919788" y="2374900"/>
          <p14:tracePt t="28687" x="5884863" y="2374900"/>
          <p14:tracePt t="28703" x="5848350" y="2374900"/>
          <p14:tracePt t="28720" x="5768975" y="2374900"/>
          <p14:tracePt t="28738" x="5732463" y="2374900"/>
          <p14:tracePt t="28753" x="5697538" y="2374900"/>
          <p14:tracePt t="28770" x="5643563" y="2374900"/>
          <p14:tracePt t="28788" x="5616575" y="2374900"/>
          <p14:tracePt t="28803" x="5599113" y="2374900"/>
          <p14:tracePt t="28820" x="5581650" y="2374900"/>
          <p14:tracePt t="28837" x="5554663" y="2374900"/>
          <p14:tracePt t="28853" x="5537200" y="2374900"/>
          <p14:tracePt t="28870" x="5527675" y="2374900"/>
          <p14:tracePt t="28889" x="5518150" y="2384425"/>
          <p14:tracePt t="29423" x="5483225" y="2384425"/>
          <p14:tracePt t="29436" x="5429250" y="2401888"/>
          <p14:tracePt t="29451" x="5367338" y="2428875"/>
          <p14:tracePt t="29463" x="5276850" y="2465388"/>
          <p14:tracePt t="29474" x="5214938" y="2482850"/>
          <p14:tracePt t="29488" x="5153025" y="2509838"/>
          <p14:tracePt t="29503" x="5099050" y="2544763"/>
          <p14:tracePt t="29520" x="5045075" y="2571750"/>
          <p14:tracePt t="29537" x="4965700" y="2633663"/>
          <p14:tracePt t="29554" x="4938713" y="2660650"/>
          <p14:tracePt t="29570" x="4919663" y="2687638"/>
          <p14:tracePt t="29587" x="4884738" y="2732088"/>
          <p14:tracePt t="29604" x="4875213" y="2751138"/>
          <p14:tracePt t="29620" x="4867275" y="2768600"/>
          <p14:tracePt t="29637" x="4848225" y="2803525"/>
          <p14:tracePt t="29655" x="4840288" y="2813050"/>
          <p14:tracePt t="29670" x="4840288" y="2822575"/>
          <p14:tracePt t="29687" x="4830763" y="2840038"/>
          <p14:tracePt t="29705" x="4830763" y="2847975"/>
          <p14:tracePt t="29720" x="4813300" y="2847975"/>
          <p14:tracePt t="29894" x="4786313" y="2847975"/>
          <p14:tracePt t="29908" x="4759325" y="2847975"/>
          <p14:tracePt t="29919" x="4724400" y="2847975"/>
          <p14:tracePt t="29933" x="4670425" y="2830513"/>
          <p14:tracePt t="29945" x="4633913" y="2822575"/>
          <p14:tracePt t="29961" x="4581525" y="2822575"/>
          <p14:tracePt t="29971" x="4537075" y="2813050"/>
          <p14:tracePt t="29987" x="4500563" y="2813050"/>
          <p14:tracePt t="30003" x="4465638" y="2813050"/>
          <p14:tracePt t="30020" x="4419600" y="2813050"/>
          <p14:tracePt t="30037" x="4411663" y="2813050"/>
          <p14:tracePt t="30054" x="4394200" y="2813050"/>
          <p14:tracePt t="30070" x="4367213" y="2830513"/>
          <p14:tracePt t="30087" x="4357688" y="2840038"/>
          <p14:tracePt t="30103" x="4340225" y="2847975"/>
          <p14:tracePt t="30120" x="4330700" y="2867025"/>
          <p14:tracePt t="30137" x="4322763" y="2867025"/>
          <p14:tracePt t="30153" x="4313238" y="2884488"/>
          <p14:tracePt t="30170" x="4303713" y="2894013"/>
          <p14:tracePt t="30170" x="4295775" y="2911475"/>
          <p14:tracePt t="30188" x="4286250" y="2928938"/>
          <p14:tracePt t="30203" x="4276725" y="2938463"/>
          <p14:tracePt t="30220" x="4268788" y="2946400"/>
          <p14:tracePt t="30237" x="4259263" y="2973388"/>
          <p14:tracePt t="30254" x="4251325" y="2982913"/>
          <p14:tracePt t="30270" x="4241800" y="3000375"/>
          <p14:tracePt t="30289" x="4232275" y="3000375"/>
          <p14:tracePt t="30303" x="4232275" y="3009900"/>
          <p14:tracePt t="30320" x="4214813" y="3017838"/>
          <p14:tracePt t="30337" x="4197350" y="3044825"/>
          <p14:tracePt t="30354" x="4187825" y="3054350"/>
          <p14:tracePt t="30370" x="4179888" y="3062288"/>
          <p14:tracePt t="30387" x="4170363" y="3071813"/>
          <p14:tracePt t="30405" x="4160838" y="3081338"/>
          <p14:tracePt t="30420" x="4179888" y="3071813"/>
          <p14:tracePt t="30556" x="4205288" y="3044825"/>
          <p14:tracePt t="30570" x="4251325" y="3017838"/>
          <p14:tracePt t="30582" x="4303713" y="2990850"/>
          <p14:tracePt t="30595" x="4367213" y="2955925"/>
          <p14:tracePt t="30606" x="4429125" y="2919413"/>
          <p14:tracePt t="30621" x="4510088" y="2894013"/>
          <p14:tracePt t="30637" x="4589463" y="2857500"/>
          <p14:tracePt t="30653" x="4670425" y="2830513"/>
          <p14:tracePt t="30670" x="4830763" y="2795588"/>
          <p14:tracePt t="30687" x="4902200" y="2776538"/>
          <p14:tracePt t="30704" x="4973638" y="2768600"/>
          <p14:tracePt t="30720" x="5116513" y="2759075"/>
          <p14:tracePt t="30737" x="5205413" y="2741613"/>
          <p14:tracePt t="30754" x="5268913" y="2732088"/>
          <p14:tracePt t="30770" x="5411788" y="2732088"/>
          <p14:tracePt t="30787" x="5465763" y="2732088"/>
          <p14:tracePt t="30803" x="5545138" y="2741613"/>
          <p14:tracePt t="30820" x="5626100" y="2751138"/>
          <p14:tracePt t="30838" x="5680075" y="2776538"/>
          <p14:tracePt t="30853" x="5724525" y="2795588"/>
          <p14:tracePt t="30870" x="5759450" y="2813050"/>
          <p14:tracePt t="30870" x="5803900" y="2840038"/>
          <p14:tracePt t="30888" x="5830888" y="2847975"/>
          <p14:tracePt t="30903" x="5867400" y="2874963"/>
          <p14:tracePt t="30920" x="5894388" y="2901950"/>
          <p14:tracePt t="30937" x="5946775" y="2946400"/>
          <p14:tracePt t="30954" x="5983288" y="2982913"/>
          <p14:tracePt t="30970" x="6010275" y="3017838"/>
          <p14:tracePt t="30987" x="6062663" y="3098800"/>
          <p14:tracePt t="31004" x="6089650" y="3152775"/>
          <p14:tracePt t="31020" x="6116638" y="3214688"/>
          <p14:tracePt t="31037" x="6170613" y="3340100"/>
          <p14:tracePt t="31054" x="6197600" y="3394075"/>
          <p14:tracePt t="31070" x="6205538" y="3438525"/>
          <p14:tracePt t="31087" x="6215063" y="3500438"/>
          <p14:tracePt t="31105" x="6215063" y="3527425"/>
          <p14:tracePt t="31120" x="6215063" y="3562350"/>
          <p14:tracePt t="31137" x="6197600" y="3652838"/>
          <p14:tracePt t="31155" x="6180138" y="3687763"/>
          <p14:tracePt t="31170" x="6161088" y="3714750"/>
          <p14:tracePt t="31187" x="6143625" y="3732213"/>
          <p14:tracePt t="31203" x="6126163" y="3759200"/>
          <p14:tracePt t="31220" x="6116638" y="3768725"/>
          <p14:tracePt t="31237" x="6108700" y="3768725"/>
          <p14:tracePt t="31253" x="6081713" y="3786188"/>
          <p14:tracePt t="31271" x="6072188" y="3786188"/>
          <p14:tracePt t="31287" x="6062663" y="3786188"/>
          <p14:tracePt t="31308" x="6054725" y="3776663"/>
          <p14:tracePt t="31372" x="6054725" y="3751263"/>
          <p14:tracePt t="31385" x="6045200" y="3714750"/>
          <p14:tracePt t="31397" x="6045200" y="3687763"/>
          <p14:tracePt t="31410" x="6045200" y="3660775"/>
          <p14:tracePt t="31422" x="6037263" y="3633788"/>
          <p14:tracePt t="31437" x="6037263" y="3616325"/>
          <p14:tracePt t="31453" x="6027738" y="3581400"/>
          <p14:tracePt t="31470" x="5991225" y="3465513"/>
          <p14:tracePt t="31487" x="5973763" y="3429000"/>
          <p14:tracePt t="31504" x="5946775" y="3375025"/>
          <p14:tracePt t="31520" x="5884863" y="3303588"/>
          <p14:tracePt t="31538" x="5848350" y="3276600"/>
          <p14:tracePt t="31553" x="5803900" y="3241675"/>
          <p14:tracePt t="31570" x="5741988" y="3214688"/>
          <p14:tracePt t="31586" x="5608638" y="3152775"/>
          <p14:tracePt t="31603" x="5518150" y="3116263"/>
          <p14:tracePt t="31619" x="5438775" y="3089275"/>
          <p14:tracePt t="31636" x="5286375" y="3054350"/>
          <p14:tracePt t="31653" x="5197475" y="3044825"/>
          <p14:tracePt t="31669" x="5099050" y="3036888"/>
          <p14:tracePt t="31686" x="4902200" y="3027363"/>
          <p14:tracePt t="31703" x="4795838" y="3027363"/>
          <p14:tracePt t="31719" x="4697413" y="3017838"/>
          <p14:tracePt t="31736" x="4616450" y="3017838"/>
          <p14:tracePt t="31753" x="4483100" y="3017838"/>
          <p14:tracePt t="31770" x="4419600" y="3017838"/>
          <p14:tracePt t="31786" x="4295775" y="3036888"/>
          <p14:tracePt t="31805" x="4251325" y="3054350"/>
          <p14:tracePt t="31820" x="4214813" y="3062288"/>
          <p14:tracePt t="31837" x="4170363" y="3081338"/>
          <p14:tracePt t="31854" x="4108450" y="3125788"/>
          <p14:tracePt t="31870" x="4071938" y="3143250"/>
          <p14:tracePt t="31887" x="4054475" y="3160713"/>
          <p14:tracePt t="31904" x="4017963" y="3187700"/>
          <p14:tracePt t="31920" x="4000500" y="3187700"/>
          <p14:tracePt t="31937" x="4000500" y="3197225"/>
          <p14:tracePt t="31953" x="3990975" y="3197225"/>
          <p14:tracePt t="31970" x="3983038" y="3197225"/>
          <p14:tracePt t="31987" x="4010025" y="3197225"/>
          <p14:tracePt t="32110" x="4054475" y="3160713"/>
          <p14:tracePt t="32122" x="4143375" y="3116263"/>
          <p14:tracePt t="32135" x="4232275" y="3062288"/>
          <p14:tracePt t="32148" x="4303713" y="3017838"/>
          <p14:tracePt t="32160" x="4384675" y="2973388"/>
          <p14:tracePt t="32172" x="4446588" y="2946400"/>
          <p14:tracePt t="32187" x="4527550" y="2911475"/>
          <p14:tracePt t="32203" x="4598988" y="2884488"/>
          <p14:tracePt t="32220" x="4741863" y="2857500"/>
          <p14:tracePt t="32238" x="4803775" y="2847975"/>
          <p14:tracePt t="32253" x="4875213" y="2840038"/>
          <p14:tracePt t="32270" x="5000625" y="2840038"/>
          <p14:tracePt t="32289" x="5062538" y="2840038"/>
          <p14:tracePt t="32304" x="5133975" y="2840038"/>
          <p14:tracePt t="32320" x="5180013" y="2840038"/>
          <p14:tracePt t="32337" x="5268913" y="2840038"/>
          <p14:tracePt t="32354" x="5313363" y="2847975"/>
          <p14:tracePt t="32370" x="5357813" y="2867025"/>
          <p14:tracePt t="32387" x="5429250" y="2901950"/>
          <p14:tracePt t="32405" x="5456238" y="2928938"/>
          <p14:tracePt t="32420" x="5500688" y="2946400"/>
          <p14:tracePt t="32437" x="5581650" y="3044825"/>
          <p14:tracePt t="32455" x="5616575" y="3098800"/>
          <p14:tracePt t="32470" x="5653088" y="3170238"/>
          <p14:tracePt t="32487" x="5697538" y="3295650"/>
          <p14:tracePt t="32506" x="5715000" y="3367088"/>
          <p14:tracePt t="32520" x="5715000" y="3438525"/>
          <p14:tracePt t="32537" x="5724525" y="3527425"/>
          <p14:tracePt t="32554" x="5724525" y="3643313"/>
          <p14:tracePt t="32571" x="5724525" y="3705225"/>
          <p14:tracePt t="32587" x="5724525" y="3751263"/>
          <p14:tracePt t="32604" x="5724525" y="3822700"/>
          <p14:tracePt t="32620" x="5724525" y="3840163"/>
          <p14:tracePt t="32637" x="5724525" y="3848100"/>
          <p14:tracePt t="32658" x="5724525" y="3840163"/>
          <p14:tracePt t="32732" x="5741988" y="3803650"/>
          <p14:tracePt t="32747" x="5751513" y="3741738"/>
          <p14:tracePt t="32761" x="5751513" y="3679825"/>
          <p14:tracePt t="32772" x="5751513" y="3633788"/>
          <p14:tracePt t="32785" x="5751513" y="3581400"/>
          <p14:tracePt t="32798" x="5751513" y="3544888"/>
          <p14:tracePt t="32810" x="5751513" y="3509963"/>
          <p14:tracePt t="32823" x="5724525" y="3465513"/>
          <p14:tracePt t="32837" x="5688013" y="3419475"/>
          <p14:tracePt t="32853" x="5634038" y="3367088"/>
          <p14:tracePt t="32870" x="5527675" y="3276600"/>
          <p14:tracePt t="32887" x="5438775" y="3214688"/>
          <p14:tracePt t="32904" x="5340350" y="3143250"/>
          <p14:tracePt t="32920" x="5054600" y="3017838"/>
          <p14:tracePt t="32938" x="4946650" y="2990850"/>
          <p14:tracePt t="32953" x="4840288" y="2982913"/>
          <p14:tracePt t="32970" x="4660900" y="2973388"/>
          <p14:tracePt t="32988" x="4572000" y="2973388"/>
          <p14:tracePt t="33003" x="4491038" y="2973388"/>
          <p14:tracePt t="33020" x="4402138" y="2990850"/>
          <p14:tracePt t="33037" x="4214813" y="3044825"/>
          <p14:tracePt t="33054" x="4125913" y="3071813"/>
          <p14:tracePt t="33070" x="4062413" y="3089275"/>
          <p14:tracePt t="33087" x="3938588" y="3133725"/>
          <p14:tracePt t="33104" x="3894138" y="3152775"/>
          <p14:tracePt t="33120" x="3857625" y="3160713"/>
          <p14:tracePt t="33137" x="3803650" y="3197225"/>
          <p14:tracePt t="33154" x="3786188" y="3205163"/>
          <p14:tracePt t="33170" x="3768725" y="3224213"/>
          <p14:tracePt t="33187" x="3741738" y="3259138"/>
          <p14:tracePt t="33204" x="3724275" y="3268663"/>
          <p14:tracePt t="33220" x="3714750" y="3276600"/>
          <p14:tracePt t="33242" x="3705225" y="3276600"/>
          <p14:tracePt t="33294" x="3724275" y="3259138"/>
          <p14:tracePt t="33409" x="3741738" y="3232150"/>
          <p14:tracePt t="33421" x="3776663" y="3197225"/>
          <p14:tracePt t="33433" x="3822700" y="3160713"/>
          <p14:tracePt t="33446" x="3857625" y="3133725"/>
          <p14:tracePt t="33460" x="3929063" y="3089275"/>
          <p14:tracePt t="33472" x="4000500" y="3054350"/>
          <p14:tracePt t="33487" x="4089400" y="3017838"/>
          <p14:tracePt t="33504" x="4187825" y="2973388"/>
          <p14:tracePt t="33520" x="4394200" y="2884488"/>
          <p14:tracePt t="33538" x="4510088" y="2857500"/>
          <p14:tracePt t="33553" x="4625975" y="2830513"/>
          <p14:tracePt t="33570" x="4830763" y="2786063"/>
          <p14:tracePt t="33587" x="4938713" y="2768600"/>
          <p14:tracePt t="33603" x="5045075" y="2759075"/>
          <p14:tracePt t="33620" x="5241925" y="2751138"/>
          <p14:tracePt t="33639" x="5322888" y="2751138"/>
          <p14:tracePt t="33653" x="5384800" y="2751138"/>
          <p14:tracePt t="33670" x="5446713" y="2751138"/>
          <p14:tracePt t="33687" x="5581650" y="2795588"/>
          <p14:tracePt t="33704" x="5634038" y="2830513"/>
          <p14:tracePt t="33720" x="5697538" y="2857500"/>
          <p14:tracePt t="33737" x="5786438" y="2928938"/>
          <p14:tracePt t="33754" x="5830888" y="2973388"/>
          <p14:tracePt t="33770" x="5894388" y="3027363"/>
          <p14:tracePt t="33787" x="6010275" y="3160713"/>
          <p14:tracePt t="33804" x="6072188" y="3224213"/>
          <p14:tracePt t="33820" x="6108700" y="3295650"/>
          <p14:tracePt t="33837" x="6161088" y="3357563"/>
          <p14:tracePt t="33854" x="6161088" y="3367088"/>
          <p14:tracePt t="33870" x="6161088" y="3375025"/>
          <p14:tracePt t="33886" x="6180138" y="3384550"/>
          <p14:tracePt t="33905" x="6180138" y="3394075"/>
          <p14:tracePt t="33982" x="6170613" y="3394075"/>
          <p14:tracePt t="34070" x="6134100" y="3384550"/>
          <p14:tracePt t="34083" x="6099175" y="3367088"/>
          <p14:tracePt t="34096" x="6037263" y="3322638"/>
          <p14:tracePt t="34108" x="5956300" y="3276600"/>
          <p14:tracePt t="34122" x="5875338" y="3205163"/>
          <p14:tracePt t="34137" x="5786438" y="3152775"/>
          <p14:tracePt t="34153" x="5697538" y="3098800"/>
          <p14:tracePt t="34170" x="5537200" y="3017838"/>
          <p14:tracePt t="34187" x="5465763" y="2973388"/>
          <p14:tracePt t="34203" x="5394325" y="2946400"/>
          <p14:tracePt t="34220" x="5251450" y="2901950"/>
          <p14:tracePt t="34237" x="5160963" y="2884488"/>
          <p14:tracePt t="34253" x="5089525" y="2874963"/>
          <p14:tracePt t="34269" x="4991100" y="2867025"/>
          <p14:tracePt t="34287" x="4813300" y="2857500"/>
          <p14:tracePt t="34304" x="4724400" y="2857500"/>
          <p14:tracePt t="34320" x="4581525" y="2857500"/>
          <p14:tracePt t="34338" x="4527550" y="2857500"/>
          <p14:tracePt t="34353" x="4491038" y="2857500"/>
          <p14:tracePt t="34370" x="4465638" y="2857500"/>
          <p14:tracePt t="34387" x="4419600" y="2857500"/>
          <p14:tracePt t="34405" x="4402138" y="2857500"/>
          <p14:tracePt t="34420" x="4375150" y="2874963"/>
          <p14:tracePt t="34437" x="4357688" y="2894013"/>
          <p14:tracePt t="34454" x="4340225" y="2901950"/>
          <p14:tracePt t="34470" x="4322763" y="2911475"/>
          <p14:tracePt t="34489" x="4313238" y="2919413"/>
          <p14:tracePt t="34504" x="4303713" y="2928938"/>
          <p14:tracePt t="34520" x="4295775" y="2928938"/>
          <p14:tracePt t="34537" x="4286250" y="2938463"/>
          <p14:tracePt t="34554" x="4276725" y="2938463"/>
          <p14:tracePt t="34570" x="4276725" y="2946400"/>
          <p14:tracePt t="34587" x="4268788" y="2946400"/>
          <p14:tracePt t="34694" x="4268788" y="2955925"/>
          <p14:tracePt t="34707" x="4268788" y="2973388"/>
          <p14:tracePt t="34719" x="4259263" y="2982913"/>
          <p14:tracePt t="34733" x="4251325" y="2990850"/>
          <p14:tracePt t="34745" x="4241800" y="3009900"/>
          <p14:tracePt t="34760" x="4241800" y="3017838"/>
          <p14:tracePt t="34771" x="4232275" y="3027363"/>
          <p14:tracePt t="34787" x="4232275" y="3036888"/>
          <p14:tracePt t="34809" x="4251325" y="3017838"/>
          <p14:tracePt t="34949" x="4295775" y="2990850"/>
          <p14:tracePt t="34962" x="4357688" y="2938463"/>
          <p14:tracePt t="34973" x="4429125" y="2894013"/>
          <p14:tracePt t="34988" x="4510088" y="2857500"/>
          <p14:tracePt t="35000" x="4598988" y="2803525"/>
          <p14:tracePt t="35012" x="4687888" y="2768600"/>
          <p14:tracePt t="35025" x="4795838" y="2741613"/>
          <p14:tracePt t="35038" x="4911725" y="2705100"/>
          <p14:tracePt t="35053" x="5010150" y="2687638"/>
          <p14:tracePt t="35070" x="5180013" y="2670175"/>
          <p14:tracePt t="35088" x="5251450" y="2670175"/>
          <p14:tracePt t="35103" x="5322888" y="2660650"/>
          <p14:tracePt t="35120" x="5394325" y="2660650"/>
          <p14:tracePt t="35137" x="5527675" y="2660650"/>
          <p14:tracePt t="35154" x="5589588" y="2660650"/>
          <p14:tracePt t="35170" x="5661025" y="2660650"/>
          <p14:tracePt t="35187" x="5803900" y="2660650"/>
          <p14:tracePt t="35205" x="5867400" y="2660650"/>
          <p14:tracePt t="35220" x="5902325" y="2660650"/>
          <p14:tracePt t="35237" x="5938838" y="2670175"/>
          <p14:tracePt t="35255" x="5956300" y="2679700"/>
          <p14:tracePt t="35270" x="5965825" y="2687638"/>
          <p14:tracePt t="35287" x="5973763" y="2697163"/>
          <p14:tracePt t="35304" x="5991225" y="2714625"/>
          <p14:tracePt t="35321" x="6010275" y="2724150"/>
          <p14:tracePt t="35337" x="6027738" y="2751138"/>
          <p14:tracePt t="35354" x="6062663" y="2786063"/>
          <p14:tracePt t="35370" x="6081713" y="2813050"/>
          <p14:tracePt t="35387" x="6099175" y="2840038"/>
          <p14:tracePt t="35405" x="6126163" y="2894013"/>
          <p14:tracePt t="35421" x="6134100" y="2919413"/>
          <p14:tracePt t="35437" x="6143625" y="2965450"/>
          <p14:tracePt t="35453" x="6153150" y="3027363"/>
          <p14:tracePt t="35470" x="6153150" y="3054350"/>
          <p14:tracePt t="35486" x="6153150" y="3081338"/>
          <p14:tracePt t="35503" x="6153150" y="3108325"/>
          <p14:tracePt t="35519" x="6153150" y="3143250"/>
          <p14:tracePt t="35536" x="6153150" y="3160713"/>
          <p14:tracePt t="35554" x="6153150" y="3170238"/>
          <p14:tracePt t="35571" x="6153150" y="3179763"/>
          <p14:tracePt t="35587" x="6153150" y="3187700"/>
          <p14:tracePt t="35636" x="6143625" y="3187700"/>
          <p14:tracePt t="35675" x="6126163" y="3187700"/>
          <p14:tracePt t="35688" x="6099175" y="3187700"/>
          <p14:tracePt t="35700" x="6062663" y="3160713"/>
          <p14:tracePt t="35713" x="6018213" y="3143250"/>
          <p14:tracePt t="35726" x="5956300" y="3116263"/>
          <p14:tracePt t="35738" x="5875338" y="3071813"/>
          <p14:tracePt t="35753" x="5768975" y="3009900"/>
          <p14:tracePt t="35770" x="5661025" y="2946400"/>
          <p14:tracePt t="35787" x="5473700" y="2830513"/>
          <p14:tracePt t="35804" x="5384800" y="2768600"/>
          <p14:tracePt t="35820" x="5286375" y="2732088"/>
          <p14:tracePt t="35837" x="5108575" y="2643188"/>
          <p14:tracePt t="35854" x="5027613" y="2616200"/>
          <p14:tracePt t="35870" x="4956175" y="2598738"/>
          <p14:tracePt t="35887" x="4822825" y="2581275"/>
          <p14:tracePt t="35904" x="4768850" y="2581275"/>
          <p14:tracePt t="35920" x="4714875" y="2581275"/>
          <p14:tracePt t="35937" x="4608513" y="2608263"/>
          <p14:tracePt t="35955" x="4554538" y="2625725"/>
          <p14:tracePt t="35970" x="4527550" y="2643188"/>
          <p14:tracePt t="35987" x="4500563" y="2660650"/>
          <p14:tracePt t="36004" x="4446588" y="2705100"/>
          <p14:tracePt t="36020" x="4419600" y="2732088"/>
          <p14:tracePt t="36037" x="4402138" y="2768600"/>
          <p14:tracePt t="36054" x="4367213" y="2822575"/>
          <p14:tracePt t="36071" x="4367213" y="2840038"/>
          <p14:tracePt t="36087" x="4367213" y="2847975"/>
          <p14:tracePt t="36104" x="4357688" y="2857500"/>
          <p14:tracePt t="36120" x="4357688" y="2867025"/>
          <p14:tracePt t="36137" x="4357688" y="2874963"/>
          <p14:tracePt t="36463" x="4357688" y="2884488"/>
          <p14:tracePt t="36476" x="4357688" y="2894013"/>
          <p14:tracePt t="36488" x="4357688" y="2901950"/>
          <p14:tracePt t="36501" x="4357688" y="2911475"/>
          <p14:tracePt t="36513" x="4357688" y="2919413"/>
          <p14:tracePt t="36540" x="4357688" y="2928938"/>
          <p14:tracePt t="36593" x="4357688" y="2938463"/>
          <p14:tracePt t="36630" x="4357688" y="2946400"/>
          <p14:tracePt t="36642" x="4367213" y="2946400"/>
          <p14:tracePt t="36655" x="4375150" y="2965450"/>
          <p14:tracePt t="36668" x="4384675" y="2965450"/>
          <p14:tracePt t="36682" x="4394200" y="2973388"/>
          <p14:tracePt t="36692" x="4402138" y="2990850"/>
          <p14:tracePt t="36705" x="4411663" y="2990850"/>
          <p14:tracePt t="36720" x="4419600" y="3017838"/>
          <p14:tracePt t="36737" x="4446588" y="3027363"/>
          <p14:tracePt t="36754" x="4527550" y="3108325"/>
          <p14:tracePt t="36770" x="4572000" y="3160713"/>
          <p14:tracePt t="36787" x="4625975" y="3214688"/>
          <p14:tracePt t="36804" x="4697413" y="3303588"/>
          <p14:tracePt t="36821" x="4732338" y="3330575"/>
          <p14:tracePt t="36837" x="4741863" y="3348038"/>
          <p14:tracePt t="36854" x="4759325" y="3367088"/>
          <p14:tracePt t="36870" x="4776788" y="3384550"/>
          <p14:tracePt t="36887" x="4786313" y="3394075"/>
          <p14:tracePt t="36909" x="4795838" y="3394075"/>
          <p14:tracePt t="36922" x="4795838" y="3402013"/>
          <p14:tracePt t="36937" x="4786313" y="3411538"/>
          <p14:tracePt t="37228" x="4768850" y="3419475"/>
          <p14:tracePt t="37242" x="4759325" y="3429000"/>
          <p14:tracePt t="37252" x="4751388" y="3438525"/>
          <p14:tracePt t="37265" x="4724400" y="3438525"/>
          <p14:tracePt t="37281" x="4714875" y="3446463"/>
          <p14:tracePt t="37292" x="4705350" y="3446463"/>
          <p14:tracePt t="37305" x="4697413" y="3446463"/>
          <p14:tracePt t="37320" x="4687888" y="3446463"/>
          <p14:tracePt t="37355" x="4687888" y="3429000"/>
          <p14:tracePt t="37380" x="4687888" y="3411538"/>
          <p14:tracePt t="37393" x="4687888" y="3402013"/>
          <p14:tracePt t="37405" x="4687888" y="3384550"/>
          <p14:tracePt t="37418" x="4705350" y="3367088"/>
          <p14:tracePt t="37431" x="4732338" y="3340100"/>
          <p14:tracePt t="37445" x="4776788" y="3313113"/>
          <p14:tracePt t="37457" x="4830763" y="3286125"/>
          <p14:tracePt t="37470" x="4894263" y="3268663"/>
          <p14:tracePt t="37487" x="4965700" y="3259138"/>
          <p14:tracePt t="37504" x="5081588" y="3251200"/>
          <p14:tracePt t="37521" x="5133975" y="3251200"/>
          <p14:tracePt t="37538" x="5187950" y="3251200"/>
          <p14:tracePt t="37554" x="5251450" y="3251200"/>
          <p14:tracePt t="37571" x="5286375" y="3251200"/>
          <p14:tracePt t="37587" x="5303838" y="3259138"/>
          <p14:tracePt t="37604" x="5357813" y="3286125"/>
          <p14:tracePt t="37622" x="5375275" y="3295650"/>
          <p14:tracePt t="37637" x="5402263" y="3330575"/>
          <p14:tracePt t="37654" x="5419725" y="3348038"/>
          <p14:tracePt t="37670" x="5491163" y="3438525"/>
          <p14:tracePt t="37687" x="5527675" y="3473450"/>
          <p14:tracePt t="37704" x="5554663" y="3509963"/>
          <p14:tracePt t="37720" x="5599113" y="3616325"/>
          <p14:tracePt t="37737" x="5634038" y="3679825"/>
          <p14:tracePt t="37754" x="5634038" y="3724275"/>
          <p14:tracePt t="37770" x="5643563" y="3776663"/>
          <p14:tracePt t="37787" x="5643563" y="3840163"/>
          <p14:tracePt t="37804" x="5643563" y="3867150"/>
          <p14:tracePt t="37820" x="5643563" y="3884613"/>
          <p14:tracePt t="37837" x="5616575" y="3919538"/>
          <p14:tracePt t="37854" x="5589588" y="3946525"/>
          <p14:tracePt t="37870" x="5545138" y="3956050"/>
          <p14:tracePt t="37887" x="5456238" y="3990975"/>
          <p14:tracePt t="37904" x="5402263" y="4000500"/>
          <p14:tracePt t="37920" x="5348288" y="4000500"/>
          <p14:tracePt t="37937" x="5214938" y="4000500"/>
          <p14:tracePt t="37955" x="5153025" y="4000500"/>
          <p14:tracePt t="37970" x="5081588" y="4000500"/>
          <p14:tracePt t="37987" x="4983163" y="4000500"/>
          <p14:tracePt t="38004" x="4946650" y="3990975"/>
          <p14:tracePt t="38020" x="4902200" y="3973513"/>
          <p14:tracePt t="38037" x="4867275" y="3965575"/>
          <p14:tracePt t="38054" x="4776788" y="3919538"/>
          <p14:tracePt t="38071" x="4741863" y="3894138"/>
          <p14:tracePt t="38087" x="4714875" y="3875088"/>
          <p14:tracePt t="38104" x="4679950" y="3840163"/>
          <p14:tracePt t="38121" x="4670425" y="3822700"/>
          <p14:tracePt t="38137" x="4660900" y="3795713"/>
          <p14:tracePt t="38154" x="4660900" y="3732213"/>
          <p14:tracePt t="38170" x="4660900" y="3687763"/>
          <p14:tracePt t="38187" x="4679950" y="3652838"/>
          <p14:tracePt t="38204" x="4697413" y="3608388"/>
          <p14:tracePt t="38220" x="4705350" y="3598863"/>
          <p14:tracePt t="38237" x="4714875" y="3581400"/>
          <p14:tracePt t="38254" x="4741863" y="3554413"/>
          <p14:tracePt t="38272" x="4776788" y="3517900"/>
          <p14:tracePt t="38287" x="4813300" y="3473450"/>
          <p14:tracePt t="38304" x="4884738" y="3411538"/>
          <p14:tracePt t="38322" x="4902200" y="3394075"/>
          <p14:tracePt t="38337" x="4919663" y="3375025"/>
          <p14:tracePt t="38354" x="4929188" y="3367088"/>
          <p14:tracePt t="38370" x="4983163" y="3357563"/>
          <p14:tracePt t="38387" x="5018088" y="3348038"/>
          <p14:tracePt t="38404" x="5072063" y="3340100"/>
          <p14:tracePt t="38420" x="5153025" y="3340100"/>
          <p14:tracePt t="38437" x="5187950" y="3340100"/>
          <p14:tracePt t="38454" x="5214938" y="3340100"/>
          <p14:tracePt t="38470" x="5268913" y="3340100"/>
          <p14:tracePt t="38488" x="5286375" y="3340100"/>
          <p14:tracePt t="38504" x="5295900" y="3340100"/>
          <p14:tracePt t="38520" x="5303838" y="3357563"/>
          <p14:tracePt t="38538" x="5322888" y="3375025"/>
          <p14:tracePt t="38554" x="5322888" y="3394075"/>
          <p14:tracePt t="38570" x="5322888" y="3411538"/>
          <p14:tracePt t="38587" x="5322888" y="3446463"/>
          <p14:tracePt t="38605" x="5330825" y="3473450"/>
          <p14:tracePt t="38620" x="5330825" y="3490913"/>
          <p14:tracePt t="38637" x="5330825" y="3517900"/>
          <p14:tracePt t="38654" x="5330825" y="3527425"/>
          <p14:tracePt t="38670" x="5330825" y="3536950"/>
          <p14:tracePt t="38687" x="5322888" y="3544888"/>
          <p14:tracePt t="38704" x="5295900" y="3581400"/>
          <p14:tracePt t="38720" x="5268913" y="3598863"/>
          <p14:tracePt t="38737" x="5214938" y="3633788"/>
          <p14:tracePt t="38755" x="5197475" y="3652838"/>
          <p14:tracePt t="38770" x="5187950" y="3660775"/>
          <p14:tracePt t="38787" x="5170488" y="3660775"/>
          <p14:tracePt t="38804" x="5153025" y="3670300"/>
          <p14:tracePt t="38820" x="5133975" y="3670300"/>
          <p14:tracePt t="38837" x="5108575" y="3670300"/>
          <p14:tracePt t="38854" x="5045075" y="3670300"/>
          <p14:tracePt t="38870" x="5018088" y="3670300"/>
          <p14:tracePt t="38887" x="4991100" y="3670300"/>
          <p14:tracePt t="38904" x="4965700" y="3670300"/>
          <p14:tracePt t="38922" x="4956175" y="3660775"/>
          <p14:tracePt t="38937" x="4956175" y="3652838"/>
          <p14:tracePt t="38973" x="4946650" y="3652838"/>
          <p14:tracePt t="38985" x="4946650" y="3643313"/>
          <p14:tracePt t="40791" x="4938713" y="3643313"/>
          <p14:tracePt t="41339" x="4911725" y="3643313"/>
          <p14:tracePt t="41353" x="4884738" y="3643313"/>
          <p14:tracePt t="41365" x="4848225" y="3643313"/>
          <p14:tracePt t="41377" x="4813300" y="3643313"/>
          <p14:tracePt t="41391" x="4768850" y="3643313"/>
          <p14:tracePt t="41404" x="4714875" y="3633788"/>
          <p14:tracePt t="41420" x="4660900" y="3625850"/>
          <p14:tracePt t="41437" x="4589463" y="3616325"/>
          <p14:tracePt t="41455" x="4572000" y="3608388"/>
          <p14:tracePt t="41470" x="4562475" y="3598863"/>
          <p14:tracePt t="41487" x="4545013" y="3589338"/>
          <p14:tracePt t="41506" x="4537075" y="3581400"/>
          <p14:tracePt t="41520" x="4537075" y="3571875"/>
          <p14:tracePt t="41542" x="4537075" y="3554413"/>
          <p14:tracePt t="41557" x="4554538" y="3536950"/>
          <p14:tracePt t="41571" x="4581525" y="3509963"/>
          <p14:tracePt t="41587" x="4643438" y="3473450"/>
          <p14:tracePt t="41604" x="4813300" y="3384550"/>
          <p14:tracePt t="41620" x="4902200" y="3340100"/>
          <p14:tracePt t="41637" x="4973638" y="3322638"/>
          <p14:tracePt t="41654" x="5108575" y="3295650"/>
          <p14:tracePt t="41672" x="5170488" y="3286125"/>
          <p14:tracePt t="41687" x="5214938" y="3286125"/>
          <p14:tracePt t="41704" x="5322888" y="3295650"/>
          <p14:tracePt t="41721" x="5357813" y="3313113"/>
          <p14:tracePt t="41737" x="5402263" y="3330575"/>
          <p14:tracePt t="41754" x="5429250" y="3340100"/>
          <p14:tracePt t="41770" x="5465763" y="3357563"/>
          <p14:tracePt t="41787" x="5491163" y="3375025"/>
          <p14:tracePt t="41804" x="5510213" y="3384550"/>
          <p14:tracePt t="41820" x="5554663" y="3411538"/>
          <p14:tracePt t="41837" x="5572125" y="3429000"/>
          <p14:tracePt t="41854" x="5599113" y="3446463"/>
          <p14:tracePt t="41870" x="5661025" y="3527425"/>
          <p14:tracePt t="41887" x="5680075" y="3562350"/>
          <p14:tracePt t="41904" x="5697538" y="3608388"/>
          <p14:tracePt t="41921" x="5705475" y="3670300"/>
          <p14:tracePt t="41938" x="5705475" y="3697288"/>
          <p14:tracePt t="41954" x="5705475" y="3714750"/>
          <p14:tracePt t="41970" x="5697538" y="3741738"/>
          <p14:tracePt t="41970" x="5688013" y="3768725"/>
          <p14:tracePt t="41988" x="5670550" y="3786188"/>
          <p14:tracePt t="42004" x="5653088" y="3795713"/>
          <p14:tracePt t="42020" x="5626100" y="3822700"/>
          <p14:tracePt t="42037" x="5554663" y="3857625"/>
          <p14:tracePt t="42054" x="5500688" y="3867150"/>
          <p14:tracePt t="42070" x="5456238" y="3875088"/>
          <p14:tracePt t="42087" x="5348288" y="3894138"/>
          <p14:tracePt t="42104" x="5295900" y="3894138"/>
          <p14:tracePt t="42120" x="5232400" y="3894138"/>
          <p14:tracePt t="42137" x="5108575" y="3884613"/>
          <p14:tracePt t="42154" x="5045075" y="3867150"/>
          <p14:tracePt t="42170" x="4983163" y="3848100"/>
          <p14:tracePt t="42187" x="4946650" y="3840163"/>
          <p14:tracePt t="42204" x="4867275" y="3813175"/>
          <p14:tracePt t="42221" x="4813300" y="3795713"/>
          <p14:tracePt t="42237" x="4786313" y="3786188"/>
          <p14:tracePt t="42254" x="4714875" y="3732213"/>
          <p14:tracePt t="42272" x="4687888" y="3724275"/>
          <p14:tracePt t="42287" x="4670425" y="3705225"/>
          <p14:tracePt t="42304" x="4633913" y="3660775"/>
          <p14:tracePt t="42321" x="4625975" y="3643313"/>
          <p14:tracePt t="42337" x="4625975" y="3616325"/>
          <p14:tracePt t="42354" x="4616450" y="3571875"/>
          <p14:tracePt t="42372" x="4616450" y="3554413"/>
          <p14:tracePt t="42387" x="4616450" y="3544888"/>
          <p14:tracePt t="42405" x="4633913" y="3527425"/>
          <p14:tracePt t="42422" x="4660900" y="3509963"/>
          <p14:tracePt t="42437" x="4724400" y="3482975"/>
          <p14:tracePt t="42454" x="4786313" y="3455988"/>
          <p14:tracePt t="42470" x="4938713" y="3411538"/>
          <p14:tracePt t="42488" x="5010150" y="3394075"/>
          <p14:tracePt t="42504" x="5062538" y="3384550"/>
          <p14:tracePt t="42520" x="5160963" y="3384550"/>
          <p14:tracePt t="42538" x="5197475" y="3384550"/>
          <p14:tracePt t="42554" x="5224463" y="3384550"/>
          <p14:tracePt t="42571" x="5276850" y="3394075"/>
          <p14:tracePt t="42588" x="5295900" y="3402013"/>
          <p14:tracePt t="42604" x="5313363" y="3411538"/>
          <p14:tracePt t="42620" x="5340350" y="3438525"/>
          <p14:tracePt t="42638" x="5348288" y="3473450"/>
          <p14:tracePt t="42654" x="5367338" y="3500438"/>
          <p14:tracePt t="42670" x="5375275" y="3527425"/>
          <p14:tracePt t="42687" x="5375275" y="3589338"/>
          <p14:tracePt t="42704" x="5375275" y="3608388"/>
          <p14:tracePt t="42720" x="5375275" y="3625850"/>
          <p14:tracePt t="42737" x="5375275" y="3660775"/>
          <p14:tracePt t="42754" x="5367338" y="3670300"/>
          <p14:tracePt t="42770" x="5357813" y="3679825"/>
          <p14:tracePt t="42787" x="5259388" y="3714750"/>
          <p14:tracePt t="42804" x="5197475" y="3741738"/>
          <p14:tracePt t="42820" x="5126038" y="3759200"/>
          <p14:tracePt t="42837" x="5000625" y="3786188"/>
          <p14:tracePt t="42854" x="4956175" y="3786188"/>
          <p14:tracePt t="42870" x="4894263" y="3786188"/>
          <p14:tracePt t="42887" x="4795838" y="3786188"/>
          <p14:tracePt t="42906" x="4759325" y="3786188"/>
          <p14:tracePt t="42921" x="4724400" y="3759200"/>
          <p14:tracePt t="42937" x="4697413" y="3732213"/>
          <p14:tracePt t="42954" x="4633913" y="3652838"/>
          <p14:tracePt t="42971" x="4616450" y="3625850"/>
          <p14:tracePt t="42987" x="4616450" y="3598863"/>
          <p14:tracePt t="43004" x="4616450" y="3571875"/>
          <p14:tracePt t="43021" x="4616450" y="3562350"/>
          <p14:tracePt t="43037" x="4616450" y="3554413"/>
          <p14:tracePt t="43054" x="4633913" y="3527425"/>
          <p14:tracePt t="43071" x="4679950" y="3500438"/>
          <p14:tracePt t="43087" x="4714875" y="3482975"/>
          <p14:tracePt t="43104" x="4822825" y="3446463"/>
          <p14:tracePt t="43122" x="4884738" y="3438525"/>
          <p14:tracePt t="43137" x="4929188" y="3429000"/>
          <p14:tracePt t="43154" x="4991100" y="3429000"/>
          <p14:tracePt t="43170" x="5108575" y="3429000"/>
          <p14:tracePt t="43188" x="5153025" y="3429000"/>
          <p14:tracePt t="43204" x="5187950" y="3455988"/>
          <p14:tracePt t="43220" x="5241925" y="3490913"/>
          <p14:tracePt t="43237" x="5251450" y="3509963"/>
          <p14:tracePt t="43254" x="5259388" y="3536950"/>
          <p14:tracePt t="43270" x="5276850" y="3554413"/>
          <p14:tracePt t="43289" x="5276850" y="3562350"/>
          <p14:tracePt t="43304" x="5276850" y="3571875"/>
          <p14:tracePt t="43321" x="5276850" y="3581400"/>
          <p14:tracePt t="43338" x="5268913" y="3589338"/>
          <p14:tracePt t="43354" x="5251450" y="3598863"/>
          <p14:tracePt t="43370" x="5224463" y="3625850"/>
          <p14:tracePt t="43387" x="5180013" y="3633788"/>
          <p14:tracePt t="43405" x="5170488" y="3643313"/>
          <p14:tracePt t="43421" x="5153025" y="3652838"/>
          <p14:tracePt t="43437" x="5143500" y="3652838"/>
          <p14:tracePt t="43454" x="5133975" y="3652838"/>
          <p14:tracePt t="44351" x="5143500" y="3660775"/>
          <p14:tracePt t="44827" x="5153025" y="3670300"/>
          <p14:tracePt t="44840" x="5180013" y="3679825"/>
          <p14:tracePt t="44852" x="5197475" y="3697288"/>
          <p14:tracePt t="44866" x="5224463" y="3714750"/>
          <p14:tracePt t="44877" x="5259388" y="3741738"/>
          <p14:tracePt t="44891" x="5286375" y="3759200"/>
          <p14:tracePt t="44904" x="5322888" y="3786188"/>
          <p14:tracePt t="44922" x="5357813" y="3803650"/>
          <p14:tracePt t="44937" x="5419725" y="3830638"/>
          <p14:tracePt t="44955" x="5456238" y="3840163"/>
          <p14:tracePt t="44971" x="5491163" y="3840163"/>
          <p14:tracePt t="44988" x="5545138" y="3848100"/>
          <p14:tracePt t="45007" x="5572125" y="3848100"/>
          <p14:tracePt t="45021" x="5599113" y="3848100"/>
          <p14:tracePt t="45038" x="5626100" y="3848100"/>
          <p14:tracePt t="45055" x="5670550" y="3848100"/>
          <p14:tracePt t="45072" x="5697538" y="3848100"/>
          <p14:tracePt t="45088" x="5715000" y="3848100"/>
          <p14:tracePt t="45105" x="5759450" y="3848100"/>
          <p14:tracePt t="45123" x="5776913" y="3857625"/>
          <p14:tracePt t="45138" x="5786438" y="3857625"/>
          <p14:tracePt t="45155" x="5803900" y="3857625"/>
          <p14:tracePt t="45172" x="5813425" y="3857625"/>
          <p14:tracePt t="45188" x="5822950" y="3857625"/>
          <p14:tracePt t="45249" x="5822950" y="3867150"/>
          <p14:tracePt t="45413" x="5830888" y="3875088"/>
          <p14:tracePt t="45452" x="5840413" y="3884613"/>
          <p14:tracePt t="45477" x="5848350" y="3884613"/>
          <p14:tracePt t="45490" x="5848350" y="3894138"/>
          <p14:tracePt t="45503" x="5857875" y="3894138"/>
          <p14:tracePt t="45528" x="5857875" y="3902075"/>
          <p14:tracePt t="45540" x="5867400" y="3902075"/>
          <p14:tracePt t="45553" x="5875338" y="3902075"/>
          <p14:tracePt t="45592" x="5884863" y="3902075"/>
          <p14:tracePt t="45604" x="5894388" y="3902075"/>
          <p14:tracePt t="45643" x="5902325" y="3902075"/>
          <p14:tracePt t="45669" x="5911850" y="3902075"/>
          <p14:tracePt t="45708" x="5919788" y="3902075"/>
          <p14:tracePt t="45744" x="5919788" y="3894138"/>
          <p14:tracePt t="45822" x="5919788" y="3884613"/>
          <p14:tracePt t="45834" x="5919788" y="3875088"/>
          <p14:tracePt t="45846" x="5911850" y="3875088"/>
          <p14:tracePt t="45860" x="5911850" y="3867150"/>
          <p14:tracePt t="45873" x="5902325" y="3867150"/>
          <p14:tracePt t="45888" x="5894388" y="3867150"/>
          <p14:tracePt t="45905" x="5884863" y="3867150"/>
          <p14:tracePt t="45922" x="5875338" y="3867150"/>
          <p14:tracePt t="45938" x="5867400" y="3867150"/>
          <p14:tracePt t="45962" x="5857875" y="3867150"/>
          <p14:tracePt t="45986" x="5848350" y="3867150"/>
          <p14:tracePt t="46013" x="5840413" y="3867150"/>
          <p14:tracePt t="46036" x="5830888" y="3867150"/>
          <p14:tracePt t="46051" x="5822950" y="3867150"/>
          <p14:tracePt t="46062" x="5822950" y="3875088"/>
          <p14:tracePt t="46076" x="5822950" y="3884613"/>
          <p14:tracePt t="46114" x="5822950" y="3894138"/>
          <p14:tracePt t="46126" x="5822950" y="3902075"/>
          <p14:tracePt t="46152" x="5822950" y="3919538"/>
          <p14:tracePt t="46178" x="5840413" y="3919538"/>
          <p14:tracePt t="46190" x="5857875" y="3929063"/>
          <p14:tracePt t="46203" x="5867400" y="3938588"/>
          <p14:tracePt t="46216" x="5875338" y="3938588"/>
          <p14:tracePt t="46228" x="5894388" y="3938588"/>
          <p14:tracePt t="46240" x="5902325" y="3938588"/>
          <p14:tracePt t="46255" x="5911850" y="3938588"/>
          <p14:tracePt t="46271" x="5919788" y="3938588"/>
          <p14:tracePt t="46291" x="5919788" y="3929063"/>
          <p14:tracePt t="46343" x="5919788" y="3919538"/>
          <p14:tracePt t="46356" x="5919788" y="3894138"/>
          <p14:tracePt t="46368" x="5919788" y="3884613"/>
          <p14:tracePt t="46381" x="5919788" y="3875088"/>
          <p14:tracePt t="46394" x="5911850" y="3857625"/>
          <p14:tracePt t="46407" x="5902325" y="3848100"/>
          <p14:tracePt t="46432" x="5894388" y="3848100"/>
          <p14:tracePt t="46445" x="5884863" y="3848100"/>
          <p14:tracePt t="46458" x="5875338" y="3848100"/>
          <p14:tracePt t="46471" x="5867400" y="3848100"/>
          <p14:tracePt t="46488" x="5857875" y="3848100"/>
          <p14:tracePt t="46509" x="5848350" y="3848100"/>
          <p14:tracePt t="46522" x="5840413" y="3848100"/>
          <p14:tracePt t="46546" x="5830888" y="3848100"/>
          <p14:tracePt t="46585" x="5830888" y="3857625"/>
          <p14:tracePt t="46636" x="5830888" y="3867150"/>
          <p14:tracePt t="46649" x="5830888" y="3875088"/>
          <p14:tracePt t="46660" x="5830888" y="3884613"/>
          <p14:tracePt t="46673" x="5830888" y="3902075"/>
          <p14:tracePt t="46688" x="5830888" y="3919538"/>
          <p14:tracePt t="46705" x="5840413" y="3919538"/>
          <p14:tracePt t="46722" x="5857875" y="3938588"/>
          <p14:tracePt t="46738" x="5867400" y="3946525"/>
          <p14:tracePt t="46755" x="5875338" y="3946525"/>
          <p14:tracePt t="46771" x="5902325" y="3946525"/>
          <p14:tracePt t="46789" x="5911850" y="3946525"/>
          <p14:tracePt t="46805" x="5919788" y="3946525"/>
          <p14:tracePt t="46822" x="5929313" y="3946525"/>
          <p14:tracePt t="46840" x="5938838" y="3946525"/>
          <p14:tracePt t="46855" x="5946775" y="3929063"/>
          <p14:tracePt t="46890" x="5946775" y="3919538"/>
          <p14:tracePt t="46903" x="5946775" y="3911600"/>
          <p14:tracePt t="46914" x="5946775" y="3902075"/>
          <p14:tracePt t="46928" x="5946775" y="3884613"/>
          <p14:tracePt t="46941" x="5946775" y="3875088"/>
          <p14:tracePt t="46965" x="5938838" y="3867150"/>
          <p14:tracePt t="47004" x="5929313" y="3867150"/>
          <p14:tracePt t="47094" x="5919788" y="3867150"/>
          <p14:tracePt t="47132" x="5919788" y="3875088"/>
          <p14:tracePt t="47170" x="5911850" y="3875088"/>
          <p14:tracePt t="47183" x="5911850" y="3884613"/>
          <p14:tracePt t="47195" x="5902325" y="3894138"/>
          <p14:tracePt t="47220" x="5894388" y="3902075"/>
          <p14:tracePt t="47234" x="5875338" y="3911600"/>
          <p14:tracePt t="47247" x="5867400" y="3911600"/>
          <p14:tracePt t="47260" x="5857875" y="3919538"/>
          <p14:tracePt t="47273" x="5848350" y="3919538"/>
          <p14:tracePt t="47288" x="5840413" y="3919538"/>
          <p14:tracePt t="47305" x="5830888" y="3919538"/>
          <p14:tracePt t="47323" x="5830888" y="3911600"/>
          <p14:tracePt t="47426" x="5840413" y="3911600"/>
          <p14:tracePt t="47437" x="5857875" y="3911600"/>
          <p14:tracePt t="47450" x="5875338" y="3911600"/>
          <p14:tracePt t="47463" x="5894388" y="3911600"/>
          <p14:tracePt t="47477" x="5919788" y="3911600"/>
          <p14:tracePt t="47490" x="5938838" y="3911600"/>
          <p14:tracePt t="47505" x="5956300" y="3911600"/>
          <p14:tracePt t="47522" x="5973763" y="3911600"/>
          <p14:tracePt t="47539" x="5983288" y="3911600"/>
          <p14:tracePt t="47555" x="5991225" y="3911600"/>
          <p14:tracePt t="47589" x="5991225" y="3902075"/>
          <p14:tracePt t="47603" x="5991225" y="3894138"/>
          <p14:tracePt t="47629" x="5991225" y="3884613"/>
          <p14:tracePt t="47654" x="5991225" y="3875088"/>
          <p14:tracePt t="47692" x="5983288" y="3875088"/>
          <p14:tracePt t="47707" x="5973763" y="3867150"/>
          <p14:tracePt t="47743" x="5965825" y="3867150"/>
          <p14:tracePt t="48656" x="5965825" y="3875088"/>
          <p14:tracePt t="49668" x="5965825" y="3884613"/>
          <p14:tracePt t="50047" x="5956300" y="3884613"/>
          <p14:tracePt t="50073" x="5956300" y="3902075"/>
          <p14:tracePt t="50084" x="5946775" y="3902075"/>
          <p14:tracePt t="50100" x="5938838" y="3911600"/>
          <p14:tracePt t="50112" x="5929313" y="3911600"/>
          <p14:tracePt t="50123" x="5929313" y="3919538"/>
          <p14:tracePt t="50138" x="5919788" y="3919538"/>
          <p14:tracePt t="50163" x="5919788" y="3929063"/>
          <p14:tracePt t="52805" x="5919788" y="3938588"/>
          <p14:tracePt t="53561" x="5919788" y="3946525"/>
          <p14:tracePt t="53626" x="5911850" y="3946525"/>
          <p14:tracePt t="53637" x="5902325" y="3965575"/>
          <p14:tracePt t="53651" x="5894388" y="3965575"/>
          <p14:tracePt t="53663" x="5884863" y="3965575"/>
          <p14:tracePt t="53676" x="5875338" y="3973513"/>
          <p14:tracePt t="53688" x="5867400" y="3973513"/>
          <p14:tracePt t="53705" x="5857875" y="3973513"/>
          <p14:tracePt t="53740" x="5857875" y="3965575"/>
          <p14:tracePt t="53917" x="5867400" y="3965575"/>
          <p14:tracePt t="53929" x="5884863" y="3965575"/>
          <p14:tracePt t="53943" x="5894388" y="3965575"/>
          <p14:tracePt t="53969" x="5902325" y="3965575"/>
          <p14:tracePt t="53982" x="5911850" y="3965575"/>
          <p14:tracePt t="54058" x="5919788" y="3973513"/>
          <p14:tracePt t="54553" x="5929313" y="3990975"/>
          <p14:tracePt t="54566" x="5938838" y="4010025"/>
          <p14:tracePt t="54580" x="5938838" y="4027488"/>
          <p14:tracePt t="54592" x="5946775" y="4044950"/>
          <p14:tracePt t="54606" x="5946775" y="4062413"/>
          <p14:tracePt t="54622" x="5946775" y="4089400"/>
          <p14:tracePt t="54638" x="5965825" y="4170363"/>
          <p14:tracePt t="54656" x="5973763" y="4197350"/>
          <p14:tracePt t="54672" x="5973763" y="4224338"/>
          <p14:tracePt t="54688" x="5973763" y="4241800"/>
          <p14:tracePt t="54706" x="5973763" y="4251325"/>
          <p14:tracePt t="54722" x="5983288" y="4259263"/>
          <p14:tracePt t="54745" x="5973763" y="4241800"/>
          <p14:tracePt t="54885" x="5956300" y="4224338"/>
          <p14:tracePt t="54899" x="5929313" y="4205288"/>
          <p14:tracePt t="54910" x="5919788" y="4187825"/>
          <p14:tracePt t="54923" x="5902325" y="4170363"/>
          <p14:tracePt t="54938" x="5894388" y="4160838"/>
          <p14:tracePt t="54961" x="5894388" y="4152900"/>
          <p14:tracePt t="54973" x="5884863" y="4143375"/>
          <p14:tracePt t="55000" x="5884863" y="4133850"/>
          <p14:tracePt t="55011" x="5884863" y="4125913"/>
          <p14:tracePt t="55024" x="5875338" y="4116388"/>
          <p14:tracePt t="55039" x="5867400" y="4108450"/>
          <p14:tracePt t="55063" x="5867400" y="4098925"/>
          <p14:tracePt t="55074" x="5867400" y="4089400"/>
          <p14:tracePt t="55113" x="5867400" y="4098925"/>
          <p14:tracePt t="55279" x="5867400" y="4116388"/>
          <p14:tracePt t="55293" x="5884863" y="4133850"/>
          <p14:tracePt t="55304" x="5894388" y="4152900"/>
          <p14:tracePt t="55317" x="5911850" y="4170363"/>
          <p14:tracePt t="55329" x="5929313" y="4205288"/>
          <p14:tracePt t="55343" x="5946775" y="4224338"/>
          <p14:tracePt t="55356" x="5965825" y="4251325"/>
          <p14:tracePt t="55372" x="5991225" y="4286250"/>
          <p14:tracePt t="55388" x="6027738" y="4322763"/>
          <p14:tracePt t="55407" x="6054725" y="4348163"/>
          <p14:tracePt t="55422" x="6072188" y="4367213"/>
          <p14:tracePt t="55438" x="6116638" y="4411663"/>
          <p14:tracePt t="55456" x="6134100" y="4429125"/>
          <p14:tracePt t="55472" x="6153150" y="4446588"/>
          <p14:tracePt t="55488" x="6170613" y="4473575"/>
          <p14:tracePt t="55505" x="6197600" y="4491038"/>
          <p14:tracePt t="55522" x="6205538" y="4510088"/>
          <p14:tracePt t="55538" x="6224588" y="4518025"/>
          <p14:tracePt t="55555" x="6269038" y="4545013"/>
          <p14:tracePt t="55573" x="6286500" y="4554538"/>
          <p14:tracePt t="55589" x="6313488" y="4562475"/>
          <p14:tracePt t="55605" x="6357938" y="4581525"/>
          <p14:tracePt t="55623" x="6375400" y="4589463"/>
          <p14:tracePt t="55638" x="6411913" y="4598988"/>
          <p14:tracePt t="55655" x="6456363" y="4598988"/>
          <p14:tracePt t="55673" x="6473825" y="4598988"/>
          <p14:tracePt t="55688" x="6491288" y="4598988"/>
          <p14:tracePt t="55705" x="6500813" y="4598988"/>
          <p14:tracePt t="55722" x="6510338" y="4598988"/>
          <p14:tracePt t="55738" x="6518275" y="4598988"/>
          <p14:tracePt t="55755" x="6518275" y="4589463"/>
          <p14:tracePt t="55776" x="6518275" y="4581525"/>
          <p14:tracePt t="55802" x="6518275" y="4572000"/>
          <p14:tracePt t="55814" x="6518275" y="4554538"/>
          <p14:tracePt t="55826" x="6500813" y="4527550"/>
          <p14:tracePt t="55840" x="6483350" y="4510088"/>
          <p14:tracePt t="55855" x="6456363" y="4491038"/>
          <p14:tracePt t="55872" x="6419850" y="4456113"/>
          <p14:tracePt t="55889" x="6340475" y="4384675"/>
          <p14:tracePt t="55906" x="6286500" y="4348163"/>
          <p14:tracePt t="55922" x="6232525" y="4313238"/>
          <p14:tracePt t="55938" x="6134100" y="4251325"/>
          <p14:tracePt t="55955" x="6089650" y="4214813"/>
          <p14:tracePt t="55972" x="6037263" y="4179888"/>
          <p14:tracePt t="55989" x="5946775" y="4116388"/>
          <p14:tracePt t="56006" x="5919788" y="4081463"/>
          <p14:tracePt t="56022" x="5875338" y="4062413"/>
          <p14:tracePt t="56038" x="5803900" y="4000500"/>
          <p14:tracePt t="56056" x="5768975" y="3983038"/>
          <p14:tracePt t="56072" x="5741988" y="3956050"/>
          <p14:tracePt t="56089" x="5705475" y="3929063"/>
          <p14:tracePt t="56105" x="5661025" y="3884613"/>
          <p14:tracePt t="56122" x="5643563" y="3884613"/>
          <p14:tracePt t="56138" x="5634038" y="3867150"/>
          <p14:tracePt t="56156" x="5616575" y="3867150"/>
          <p14:tracePt t="56172" x="5616575" y="3857625"/>
          <p14:tracePt t="56188" x="5608638" y="3857625"/>
          <p14:tracePt t="56205" x="5599113" y="3857625"/>
          <p14:tracePt t="56222" x="5599113" y="3867150"/>
          <p14:tracePt t="56322" x="5599113" y="3875088"/>
          <p14:tracePt t="56336" x="5599113" y="3884613"/>
          <p14:tracePt t="56348" x="5599113" y="3911600"/>
          <p14:tracePt t="56360" x="5608638" y="3929063"/>
          <p14:tracePt t="56373" x="5616575" y="3938588"/>
          <p14:tracePt t="56388" x="5643563" y="3965575"/>
          <p14:tracePt t="56406" x="5661025" y="4000500"/>
          <p14:tracePt t="56422" x="5732463" y="4071938"/>
          <p14:tracePt t="56439" x="5768975" y="4116388"/>
          <p14:tracePt t="56455" x="5803900" y="4152900"/>
          <p14:tracePt t="56472" x="5884863" y="4214813"/>
          <p14:tracePt t="56491" x="5911850" y="4251325"/>
          <p14:tracePt t="56505" x="5946775" y="4276725"/>
          <p14:tracePt t="56522" x="6027738" y="4340225"/>
          <p14:tracePt t="56540" x="6072188" y="4384675"/>
          <p14:tracePt t="56555" x="6143625" y="4438650"/>
          <p14:tracePt t="56573" x="6197600" y="4483100"/>
          <p14:tracePt t="56589" x="6303963" y="4572000"/>
          <p14:tracePt t="56606" x="6340475" y="4598988"/>
          <p14:tracePt t="56622" x="6367463" y="4625975"/>
          <p14:tracePt t="56638" x="6419850" y="4643438"/>
          <p14:tracePt t="56655" x="6438900" y="4660900"/>
          <p14:tracePt t="56672" x="6465888" y="4660900"/>
          <p14:tracePt t="56688" x="6500813" y="4670425"/>
          <p14:tracePt t="56706" x="6518275" y="4670425"/>
          <p14:tracePt t="56722" x="6537325" y="4670425"/>
          <p14:tracePt t="56739" x="6545263" y="4670425"/>
          <p14:tracePt t="56756" x="6537325" y="4670425"/>
          <p14:tracePt t="56882" x="6510338" y="4652963"/>
          <p14:tracePt t="56894" x="6456363" y="4643438"/>
          <p14:tracePt t="56908" x="6402388" y="4608513"/>
          <p14:tracePt t="56922" x="6330950" y="4554538"/>
          <p14:tracePt t="56933" x="6242050" y="4500563"/>
          <p14:tracePt t="56947" x="6161088" y="4438650"/>
          <p14:tracePt t="56960" x="6108700" y="4384675"/>
          <p14:tracePt t="56972" x="6027738" y="4313238"/>
          <p14:tracePt t="56988" x="5973763" y="4224338"/>
          <p14:tracePt t="57005" x="5911850" y="4133850"/>
          <p14:tracePt t="57022" x="5830888" y="3973513"/>
          <p14:tracePt t="57039" x="5822950" y="3938588"/>
          <p14:tracePt t="57055" x="5803900" y="3884613"/>
          <p14:tracePt t="57074" x="5803900" y="3875088"/>
          <p14:tracePt t="57089" x="5803900" y="3867150"/>
          <p14:tracePt t="57105" x="5803900" y="3875088"/>
          <p14:tracePt t="57278" x="5813425" y="3894138"/>
          <p14:tracePt t="57290" x="5840413" y="3919538"/>
          <p14:tracePt t="57302" x="5857875" y="3956050"/>
          <p14:tracePt t="57317" x="5884863" y="3973513"/>
          <p14:tracePt t="57329" x="5911850" y="4010025"/>
          <p14:tracePt t="57340" x="5946775" y="4037013"/>
          <p14:tracePt t="57355" x="5973763" y="4071938"/>
          <p14:tracePt t="57372" x="6018213" y="4108450"/>
          <p14:tracePt t="57389" x="6134100" y="4197350"/>
          <p14:tracePt t="57407" x="6197600" y="4251325"/>
          <p14:tracePt t="57422" x="6276975" y="4303713"/>
          <p14:tracePt t="57439" x="6394450" y="4384675"/>
          <p14:tracePt t="57456" x="6446838" y="4411663"/>
          <p14:tracePt t="57472" x="6465888" y="4419600"/>
          <p14:tracePt t="57489" x="6491288" y="4438650"/>
          <p14:tracePt t="57507" x="6500813" y="4446588"/>
          <p14:tracePt t="57531" x="6491288" y="4446588"/>
          <p14:tracePt t="57762" x="6483350" y="4446588"/>
          <p14:tracePt t="57774" x="6473825" y="4438650"/>
          <p14:tracePt t="57786" x="6446838" y="4429125"/>
          <p14:tracePt t="57799" x="6429375" y="4411663"/>
          <p14:tracePt t="57812" x="6411913" y="4402138"/>
          <p14:tracePt t="57823" x="6402388" y="4402138"/>
          <p14:tracePt t="57839" x="6394450" y="4384675"/>
          <p14:tracePt t="57855" x="6375400" y="4384675"/>
          <p14:tracePt t="57872" x="6367463" y="4375150"/>
          <p14:tracePt t="57890" x="6357938" y="4367213"/>
          <p14:tracePt t="57940" x="6340475" y="4367213"/>
          <p14:tracePt t="57952" x="6330950" y="4357688"/>
          <p14:tracePt t="57963" x="6313488" y="4348163"/>
          <p14:tracePt t="57978" x="6303963" y="4348163"/>
          <p14:tracePt t="57990" x="6296025" y="4340225"/>
          <p14:tracePt t="58005" x="6286500" y="4330700"/>
          <p14:tracePt t="58022" x="6276975" y="4322763"/>
          <p14:tracePt t="60683" x="6276975" y="4330700"/>
          <p14:tracePt t="61020" x="6286500" y="4330700"/>
          <p14:tracePt t="61224" x="6286500" y="4340225"/>
          <p14:tracePt t="62051" x="6286500" y="4348163"/>
          <p14:tracePt t="62636" x="6286500" y="4357688"/>
          <p14:tracePt t="62687" x="6286500" y="4375150"/>
          <p14:tracePt t="62700" x="6286500" y="4394200"/>
          <p14:tracePt t="62715" x="6286500" y="4429125"/>
          <p14:tracePt t="62726" x="6286500" y="4456113"/>
          <p14:tracePt t="62739" x="6286500" y="4483100"/>
          <p14:tracePt t="62756" x="6286500" y="4527550"/>
          <p14:tracePt t="62772" x="6286500" y="4562475"/>
          <p14:tracePt t="62789" x="6303963" y="4643438"/>
          <p14:tracePt t="62806" x="6313488" y="4687888"/>
          <p14:tracePt t="62822" x="6330950" y="4714875"/>
          <p14:tracePt t="62839" x="6330950" y="4751388"/>
          <p14:tracePt t="62856" x="6340475" y="4768850"/>
          <p14:tracePt t="62872" x="6340475" y="4776788"/>
          <p14:tracePt t="62889" x="6348413" y="4786313"/>
          <p14:tracePt t="62907" x="6357938" y="4786313"/>
          <p14:tracePt t="63591" x="6348413" y="4768850"/>
          <p14:tracePt t="63682" x="6313488" y="4724400"/>
          <p14:tracePt t="63694" x="6269038" y="4670425"/>
          <p14:tracePt t="63706" x="6205538" y="4616450"/>
          <p14:tracePt t="63719" x="6161088" y="4562475"/>
          <p14:tracePt t="63732" x="6126163" y="4527550"/>
          <p14:tracePt t="63746" x="6081713" y="4483100"/>
          <p14:tracePt t="63757" x="6037263" y="4446588"/>
          <p14:tracePt t="63772" x="6000750" y="4411663"/>
          <p14:tracePt t="63789" x="5956300" y="4384675"/>
          <p14:tracePt t="63805" x="5875338" y="4303713"/>
          <p14:tracePt t="63822" x="5848350" y="4259263"/>
          <p14:tracePt t="63839" x="5830888" y="4241800"/>
          <p14:tracePt t="63856" x="5795963" y="4197350"/>
          <p14:tracePt t="63872" x="5776913" y="4187825"/>
          <p14:tracePt t="63889" x="5776913" y="4179888"/>
          <p14:tracePt t="63907" x="5768975" y="4179888"/>
          <p14:tracePt t="63948" x="5768975" y="4170363"/>
          <p14:tracePt t="64012" x="5768975" y="4160838"/>
          <p14:tracePt t="64049" x="5759450" y="4152900"/>
          <p14:tracePt t="64062" x="5751513" y="4143375"/>
          <p14:tracePt t="64075" x="5751513" y="4133850"/>
          <p14:tracePt t="64101" x="5751513" y="4125913"/>
          <p14:tracePt t="64126" x="5768975" y="4125913"/>
          <p14:tracePt t="64243" x="5776913" y="4143375"/>
          <p14:tracePt t="64253" x="5803900" y="4170363"/>
          <p14:tracePt t="64266" x="5840413" y="4205288"/>
          <p14:tracePt t="64279" x="5894388" y="4259263"/>
          <p14:tracePt t="64290" x="5946775" y="4313238"/>
          <p14:tracePt t="64306" x="5991225" y="4357688"/>
          <p14:tracePt t="64322" x="6037263" y="4402138"/>
          <p14:tracePt t="64339" x="6116638" y="4473575"/>
          <p14:tracePt t="64357" x="6170613" y="4510088"/>
          <p14:tracePt t="64372" x="6205538" y="4537075"/>
          <p14:tracePt t="64389" x="6242050" y="4572000"/>
          <p14:tracePt t="64406" x="6323013" y="4625975"/>
          <p14:tracePt t="64423" x="6357938" y="4643438"/>
          <p14:tracePt t="64439" x="6411913" y="4687888"/>
          <p14:tracePt t="64457" x="6438900" y="4705350"/>
          <p14:tracePt t="64472" x="6446838" y="4714875"/>
          <p14:tracePt t="64489" x="6473825" y="4732338"/>
          <p14:tracePt t="64506" x="6500813" y="4751388"/>
          <p14:tracePt t="64522" x="6518275" y="4759325"/>
          <p14:tracePt t="64539" x="6527800" y="4759325"/>
          <p14:tracePt t="64556" x="6537325" y="4759325"/>
          <p14:tracePt t="64572" x="6545263" y="4759325"/>
          <p14:tracePt t="64622" x="6537325" y="4759325"/>
          <p14:tracePt t="64736" x="6527800" y="4759325"/>
          <p14:tracePt t="64751" x="6500813" y="4741863"/>
          <p14:tracePt t="64764" x="6456363" y="4714875"/>
          <p14:tracePt t="64775" x="6411913" y="4670425"/>
          <p14:tracePt t="64789" x="6348413" y="4633913"/>
          <p14:tracePt t="64806" x="6296025" y="4581525"/>
          <p14:tracePt t="64822" x="6143625" y="4446588"/>
          <p14:tracePt t="64840" x="6089650" y="4375150"/>
          <p14:tracePt t="64855" x="6018213" y="4303713"/>
          <p14:tracePt t="64872" x="5911850" y="4098925"/>
          <p14:tracePt t="64890" x="5875338" y="4027488"/>
          <p14:tracePt t="64905" x="5848350" y="3965575"/>
          <p14:tracePt t="64922" x="5803900" y="3867150"/>
          <p14:tracePt t="64940" x="5795963" y="3848100"/>
          <p14:tracePt t="64956" x="5795963" y="3840163"/>
          <p14:tracePt t="64972" x="5795963" y="3830638"/>
          <p14:tracePt t="64989" x="5795963" y="3840163"/>
          <p14:tracePt t="65068" x="5822950" y="3875088"/>
          <p14:tracePt t="65082" x="5894388" y="3956050"/>
          <p14:tracePt t="65093" x="5991225" y="4062413"/>
          <p14:tracePt t="65106" x="6072188" y="4152900"/>
          <p14:tracePt t="65119" x="6143625" y="4224338"/>
          <p14:tracePt t="65131" x="6205538" y="4286250"/>
          <p14:tracePt t="65144" x="6259513" y="4340225"/>
          <p14:tracePt t="65158" x="6303963" y="4375150"/>
          <p14:tracePt t="65172" x="6367463" y="4411663"/>
          <p14:tracePt t="65189" x="6419850" y="4456113"/>
          <p14:tracePt t="65206" x="6527800" y="4527550"/>
          <p14:tracePt t="65223" x="6572250" y="4554538"/>
          <p14:tracePt t="65239" x="6599238" y="4581525"/>
          <p14:tracePt t="65256" x="6643688" y="4608513"/>
          <p14:tracePt t="65274" x="6653213" y="4616450"/>
          <p14:tracePt t="65290" x="6661150" y="4625975"/>
          <p14:tracePt t="65323" x="6626225" y="4598988"/>
          <p14:tracePt t="65450" x="6572250" y="4545013"/>
          <p14:tracePt t="65463" x="6510338" y="4483100"/>
          <p14:tracePt t="65476" x="6438900" y="4411663"/>
          <p14:tracePt t="65488" x="6375400" y="4340225"/>
          <p14:tracePt t="65501" x="6303963" y="4276725"/>
          <p14:tracePt t="65514" x="6276975" y="4224338"/>
          <p14:tracePt t="65525" x="6259513" y="4197350"/>
          <p14:tracePt t="65540" x="6232525" y="4179888"/>
          <p14:tracePt t="65555" x="6232525" y="4170363"/>
          <p14:tracePt t="65572" x="6224588" y="4170363"/>
          <p14:tracePt t="65590" x="6224588" y="4160838"/>
          <p14:tracePt t="65605" x="6224588" y="4170363"/>
          <p14:tracePt t="65742" x="6232525" y="4170363"/>
          <p14:tracePt t="66137" x="6242050" y="4187825"/>
          <p14:tracePt t="66150" x="6251575" y="4205288"/>
          <p14:tracePt t="66162" x="6276975" y="4232275"/>
          <p14:tracePt t="66176" x="6313488" y="4276725"/>
          <p14:tracePt t="66190" x="6340475" y="4322763"/>
          <p14:tracePt t="66206" x="6367463" y="4348163"/>
          <p14:tracePt t="66222" x="6402388" y="4402138"/>
          <p14:tracePt t="66239" x="6419850" y="4411663"/>
          <p14:tracePt t="66255" x="6429375" y="4438650"/>
          <p14:tracePt t="66272" x="6438900" y="4446588"/>
          <p14:tracePt t="66289" x="6446838" y="4473575"/>
          <p14:tracePt t="66306" x="6456363" y="4473575"/>
          <p14:tracePt t="66322" x="6456363" y="4483100"/>
          <p14:tracePt t="66339" x="6456363" y="4491038"/>
          <p14:tracePt t="66367" x="6465888" y="4491038"/>
          <p14:tracePt t="66380" x="6473825" y="4491038"/>
          <p14:tracePt t="66443" x="6483350" y="4491038"/>
          <p14:tracePt t="66482" x="6483350" y="4473575"/>
          <p14:tracePt t="66494" x="6491288" y="4446588"/>
          <p14:tracePt t="66507" x="6500813" y="4429125"/>
          <p14:tracePt t="66519" x="6510338" y="4411663"/>
          <p14:tracePt t="66531" x="6510338" y="4394200"/>
          <p14:tracePt t="66544" x="6510338" y="4375150"/>
          <p14:tracePt t="66556" x="6510338" y="4357688"/>
          <p14:tracePt t="66572" x="6510338" y="4340225"/>
          <p14:tracePt t="66589" x="6510338" y="4330700"/>
          <p14:tracePt t="66606" x="6500813" y="4303713"/>
          <p14:tracePt t="66622" x="6500813" y="4295775"/>
          <p14:tracePt t="66639" x="6491288" y="4295775"/>
          <p14:tracePt t="66656" x="6483350" y="4286250"/>
          <p14:tracePt t="66672" x="6473825" y="4276725"/>
          <p14:tracePt t="66689" x="6465888" y="4276725"/>
          <p14:tracePt t="66706" x="6446838" y="4259263"/>
          <p14:tracePt t="66724" x="6438900" y="4259263"/>
          <p14:tracePt t="66739" x="6429375" y="4241800"/>
          <p14:tracePt t="66756" x="6419850" y="4232275"/>
          <p14:tracePt t="66774" x="6411913" y="4232275"/>
          <p14:tracePt t="66789" x="6411913" y="4224338"/>
          <p14:tracePt t="66812" x="6411913" y="4241800"/>
          <p14:tracePt t="67283" x="6411913" y="4268788"/>
          <p14:tracePt t="67298" x="6411913" y="4313238"/>
          <p14:tracePt t="67311" x="6411913" y="4384675"/>
          <p14:tracePt t="67320" x="6411913" y="4465638"/>
          <p14:tracePt t="67334" x="6411913" y="4537075"/>
          <p14:tracePt t="67347" x="6411913" y="4608513"/>
          <p14:tracePt t="67359" x="6411913" y="4679950"/>
          <p14:tracePt t="67373" x="6375400" y="4751388"/>
          <p14:tracePt t="67389" x="6348413" y="4813300"/>
          <p14:tracePt t="67407" x="6296025" y="4929188"/>
          <p14:tracePt t="67426" x="6286500" y="4965700"/>
          <p14:tracePt t="67439" x="6269038" y="4983163"/>
          <p14:tracePt t="67456" x="6259513" y="4991100"/>
          <p14:tracePt t="67473" x="6251575" y="5000625"/>
          <p14:tracePt t="67489" x="6242050" y="5010150"/>
          <p14:tracePt t="67513" x="6224588" y="5010150"/>
          <p14:tracePt t="67524" x="6188075" y="5010150"/>
          <p14:tracePt t="67539" x="6161088" y="5010150"/>
          <p14:tracePt t="67556" x="6126163" y="5010150"/>
          <p14:tracePt t="67573" x="6054725" y="5010150"/>
          <p14:tracePt t="67589" x="6018213" y="5010150"/>
          <p14:tracePt t="67606" x="5983288" y="5010150"/>
          <p14:tracePt t="67622" x="5929313" y="5010150"/>
          <p14:tracePt t="67639" x="5911850" y="5018088"/>
          <p14:tracePt t="67656" x="5894388" y="5018088"/>
          <p14:tracePt t="67673" x="5875338" y="5027613"/>
          <p14:tracePt t="67690" x="5875338" y="5037138"/>
          <p14:tracePt t="67730" x="5875338" y="5054600"/>
          <p14:tracePt t="67741" x="5875338" y="5062538"/>
          <p14:tracePt t="67753" x="5884863" y="5072063"/>
          <p14:tracePt t="67765" x="5894388" y="5081588"/>
          <p14:tracePt t="67779" x="5911850" y="5089525"/>
          <p14:tracePt t="67792" x="5919788" y="5099050"/>
          <p14:tracePt t="67806" x="5938838" y="5116513"/>
          <p14:tracePt t="67822" x="5956300" y="5116513"/>
          <p14:tracePt t="67839" x="6000750" y="5116513"/>
          <p14:tracePt t="67856" x="6027738" y="5116513"/>
          <p14:tracePt t="67872" x="6054725" y="5116513"/>
          <p14:tracePt t="68098" x="6116638" y="5126038"/>
          <p14:tracePt t="68111" x="6197600" y="5143500"/>
          <p14:tracePt t="68123" x="6269038" y="5170488"/>
          <p14:tracePt t="68135" x="6340475" y="5197475"/>
          <p14:tracePt t="68149" x="6394450" y="5197475"/>
          <p14:tracePt t="68162" x="6446838" y="5205413"/>
          <p14:tracePt t="68173" x="6483350" y="5205413"/>
          <p14:tracePt t="68189" x="6518275" y="5205413"/>
          <p14:tracePt t="68206" x="6545263" y="5205413"/>
          <p14:tracePt t="68222" x="6572250" y="5205413"/>
          <p14:tracePt t="68239" x="6581775" y="5205413"/>
          <p14:tracePt t="68256" x="6589713" y="5205413"/>
          <p14:tracePt t="68273" x="6608763" y="5187950"/>
          <p14:tracePt t="68292" x="6626225" y="5153025"/>
          <p14:tracePt t="68306" x="6634163" y="5089525"/>
          <p14:tracePt t="68322" x="6634163" y="4965700"/>
          <p14:tracePt t="68340" x="6634163" y="4929188"/>
          <p14:tracePt t="68356" x="6634163" y="4902200"/>
          <p14:tracePt t="68372" x="6626225" y="4894263"/>
          <p14:tracePt t="68389" x="6616700" y="4884738"/>
          <p14:tracePt t="68407" x="6616700" y="4875213"/>
          <p14:tracePt t="68428" x="6608763" y="4875213"/>
          <p14:tracePt t="68441" x="6608763" y="4894263"/>
          <p14:tracePt t="68504" x="6608763" y="4919663"/>
          <p14:tracePt t="68520" x="6608763" y="4965700"/>
          <p14:tracePt t="68530" x="6616700" y="5027613"/>
          <p14:tracePt t="68543" x="6643688" y="5099050"/>
          <p14:tracePt t="68556" x="6688138" y="5180013"/>
          <p14:tracePt t="68573" x="6724650" y="5241925"/>
          <p14:tracePt t="68589" x="6769100" y="5313363"/>
          <p14:tracePt t="68607" x="6777038" y="5322888"/>
          <p14:tracePt t="68622" x="6777038" y="5340350"/>
          <p14:tracePt t="68639" x="6786563" y="5340350"/>
          <p14:tracePt t="68656" x="6796088" y="5348288"/>
          <p14:tracePt t="68672" x="6777038" y="5348288"/>
          <p14:tracePt t="68722" x="6724650" y="5340350"/>
          <p14:tracePt t="68733" x="6653213" y="5303838"/>
          <p14:tracePt t="68747" x="6581775" y="5251450"/>
          <p14:tracePt t="68759" x="6527800" y="5214938"/>
          <p14:tracePt t="68773" x="6483350" y="5197475"/>
          <p14:tracePt t="68789" x="6465888" y="5180013"/>
          <p14:tracePt t="68806" x="6456363" y="5170488"/>
          <p14:tracePt t="68823" x="6473825" y="5180013"/>
          <p14:tracePt t="68861" x="6527800" y="5241925"/>
          <p14:tracePt t="68874" x="6634163" y="5367338"/>
          <p14:tracePt t="68887" x="6759575" y="5500688"/>
          <p14:tracePt t="68899" x="6831013" y="5581650"/>
          <p14:tracePt t="68913" x="6884988" y="5634038"/>
          <p14:tracePt t="68926" x="6911975" y="5670550"/>
          <p14:tracePt t="68939" x="6919913" y="5680075"/>
          <p14:tracePt t="68956" x="6929438" y="5697538"/>
          <p14:tracePt t="68972" x="6919913" y="5670550"/>
          <p14:tracePt t="69028" x="6894513" y="5643563"/>
          <p14:tracePt t="69040" x="6875463" y="5616575"/>
          <p14:tracePt t="69051" x="6867525" y="5608638"/>
          <p14:tracePt t="69066" x="6858000" y="5599113"/>
          <p14:tracePt t="69078" x="6858000" y="5608638"/>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4855" y="1182415"/>
            <a:ext cx="8659147" cy="4858948"/>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subcortical multinucleated structure, located deeply occupying a large portion of the interior regions of both cerebral hemispheres </a:t>
            </a:r>
          </a:p>
          <a:p>
            <a:r>
              <a:rPr lang="en-US" sz="2800" dirty="0">
                <a:solidFill>
                  <a:schemeClr val="tx1"/>
                </a:solidFill>
                <a:latin typeface="Times New Roman" panose="02020603050405020304" pitchFamily="18" charset="0"/>
                <a:cs typeface="Times New Roman" panose="02020603050405020304" pitchFamily="18" charset="0"/>
              </a:rPr>
              <a:t>It is considered as an accessory motor system that functions usually not by itself but in close association with the cerebral cortex and </a:t>
            </a:r>
            <a:r>
              <a:rPr lang="en-US" sz="2800" dirty="0" err="1">
                <a:solidFill>
                  <a:schemeClr val="tx1"/>
                </a:solidFill>
                <a:latin typeface="Times New Roman" panose="02020603050405020304" pitchFamily="18" charset="0"/>
                <a:cs typeface="Times New Roman" panose="02020603050405020304" pitchFamily="18" charset="0"/>
              </a:rPr>
              <a:t>corticospinal</a:t>
            </a:r>
            <a:r>
              <a:rPr lang="en-US" sz="2800" dirty="0">
                <a:solidFill>
                  <a:schemeClr val="tx1"/>
                </a:solidFill>
                <a:latin typeface="Times New Roman" panose="02020603050405020304" pitchFamily="18" charset="0"/>
                <a:cs typeface="Times New Roman" panose="02020603050405020304" pitchFamily="18" charset="0"/>
              </a:rPr>
              <a:t> motor control system. </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the basal ganglia receive most of their input signals from the cerebral cortex and also return almost all their output signals back to the cortex</a:t>
            </a:r>
            <a:r>
              <a:rPr lang="en-US" sz="2000" dirty="0">
                <a:solidFill>
                  <a:schemeClr val="tx1"/>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4</a:t>
            </a:r>
          </a:p>
        </p:txBody>
      </p:sp>
    </p:spTree>
    <p:extLst>
      <p:ext uri="{BB962C8B-B14F-4D97-AF65-F5344CB8AC3E}">
        <p14:creationId xmlns:p14="http://schemas.microsoft.com/office/powerpoint/2010/main" val="30401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NEURONAL CIRCUITRY</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OF THE BASAL GANGLIA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anatomical connections between the basal ganglia and the other brain elements that provide motor control are complex,</a:t>
            </a:r>
          </a:p>
          <a:p>
            <a:r>
              <a:rPr lang="en-US" sz="2400" dirty="0">
                <a:latin typeface="Times New Roman" panose="02020603050405020304" pitchFamily="18" charset="0"/>
                <a:cs typeface="Times New Roman" panose="02020603050405020304" pitchFamily="18" charset="0"/>
              </a:rPr>
              <a:t>2 anatomical connections within BG</a:t>
            </a:r>
          </a:p>
          <a:p>
            <a:pPr marL="0" indent="0">
              <a:buNone/>
            </a:pPr>
            <a:r>
              <a:rPr lang="en-US" sz="2400" dirty="0">
                <a:latin typeface="Times New Roman" panose="02020603050405020304" pitchFamily="18" charset="0"/>
                <a:cs typeface="Times New Roman" panose="02020603050405020304" pitchFamily="18" charset="0"/>
              </a:rPr>
              <a:t>One with  motor cortex, thalamus, and associated brain stem and cerebellar circuitry. </a:t>
            </a:r>
          </a:p>
          <a:p>
            <a:pPr marL="0" indent="0">
              <a:buNone/>
            </a:pPr>
            <a:r>
              <a:rPr lang="en-US" sz="2400" dirty="0">
                <a:latin typeface="Times New Roman" panose="02020603050405020304" pitchFamily="18" charset="0"/>
                <a:cs typeface="Times New Roman" panose="02020603050405020304" pitchFamily="18" charset="0"/>
              </a:rPr>
              <a:t>And the second is the major circuitry of the basal ganglia system, showing the tremendous interconnections among the basal ganglia plus extensive input and output pathways between the other motor regions of the brain and the basal ganglia</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5</a:t>
            </a:r>
          </a:p>
        </p:txBody>
      </p:sp>
    </p:spTree>
    <p:extLst>
      <p:ext uri="{BB962C8B-B14F-4D97-AF65-F5344CB8AC3E}">
        <p14:creationId xmlns:p14="http://schemas.microsoft.com/office/powerpoint/2010/main" val="2338342222"/>
      </p:ext>
    </p:extLst>
  </p:cSld>
  <p:clrMapOvr>
    <a:masterClrMapping/>
  </p:clrMapOvr>
  <mc:AlternateContent xmlns:mc="http://schemas.openxmlformats.org/markup-compatibility/2006" xmlns:p14="http://schemas.microsoft.com/office/powerpoint/2010/main">
    <mc:Choice Requires="p14">
      <p:transition spd="slow" p14:dur="2000" advTm="95163"/>
    </mc:Choice>
    <mc:Fallback xmlns="">
      <p:transition spd="slow" advTm="95163"/>
    </mc:Fallback>
  </mc:AlternateContent>
  <p:extLst>
    <p:ext uri="{3A86A75C-4F4B-4683-9AE1-C65F6400EC91}">
      <p14:laserTraceLst xmlns:p14="http://schemas.microsoft.com/office/powerpoint/2010/main">
        <p14:tracePtLst>
          <p14:tracePt t="889" x="6956425" y="5653088"/>
          <p14:tracePt t="889" x="7037388" y="5724525"/>
          <p14:tracePt t="902" x="7081838" y="5813425"/>
          <p14:tracePt t="910" x="7081838" y="5894388"/>
          <p14:tracePt t="922" x="7045325" y="5973763"/>
          <p14:tracePt t="936" x="6902450" y="6072188"/>
          <p14:tracePt t="949" x="6465888" y="6232525"/>
          <p14:tracePt t="966" x="5902325" y="6286500"/>
          <p14:tracePt t="983" x="4894263" y="6188075"/>
          <p14:tracePt t="1000" x="4581525" y="6010275"/>
          <p14:tracePt t="1016" x="4330700" y="5768975"/>
          <p14:tracePt t="1033" x="3973513" y="4929188"/>
          <p14:tracePt t="1051" x="3973513" y="4633913"/>
          <p14:tracePt t="1067" x="4037013" y="4419600"/>
          <p14:tracePt t="1081" x="4133850" y="4214813"/>
          <p14:tracePt t="1098" x="4259263" y="4054475"/>
          <p14:tracePt t="1115" x="4313238" y="4017963"/>
          <p14:tracePt t="1131" x="4375150" y="3990975"/>
          <p14:tracePt t="1148" x="4510088" y="3983038"/>
          <p14:tracePt t="1165" x="4589463" y="3983038"/>
          <p14:tracePt t="1181" x="4687888" y="4010025"/>
          <p14:tracePt t="1198" x="4857750" y="4089400"/>
          <p14:tracePt t="1216" x="4911725" y="4133850"/>
          <p14:tracePt t="1231" x="4956175" y="4187825"/>
          <p14:tracePt t="1248" x="4991100" y="4232275"/>
          <p14:tracePt t="1265" x="5018088" y="4295775"/>
          <p14:tracePt t="1282" x="5018088" y="4303713"/>
          <p14:tracePt t="1298" x="5010150" y="4303713"/>
          <p14:tracePt t="1329" x="4983163" y="4295775"/>
          <p14:tracePt t="1343" x="4938713" y="4241800"/>
          <p14:tracePt t="1354" x="4884738" y="4143375"/>
          <p14:tracePt t="1368" x="4867275" y="4037013"/>
          <p14:tracePt t="1381" x="4867275" y="3919538"/>
          <p14:tracePt t="1398" x="4884738" y="3830638"/>
          <p14:tracePt t="1414" x="4983163" y="3724275"/>
          <p14:tracePt t="1433" x="5108575" y="3660775"/>
          <p14:tracePt t="1448" x="5286375" y="3581400"/>
          <p14:tracePt t="1464" x="5483225" y="3544888"/>
          <p14:tracePt t="1482" x="5518150" y="3544888"/>
          <p14:tracePt t="1498" x="5537200" y="3544888"/>
          <p14:tracePt t="1514" x="5562600" y="3536950"/>
          <p14:tracePt t="1814" x="5643563" y="3500438"/>
          <p14:tracePt t="1827" x="5857875" y="3394075"/>
          <p14:tracePt t="1838" x="6303963" y="3197225"/>
          <p14:tracePt t="1852" x="6634163" y="3036888"/>
          <p14:tracePt t="1866" x="6848475" y="2919413"/>
          <p14:tracePt t="1881" x="6965950" y="2847975"/>
          <p14:tracePt t="1898" x="7045325" y="2776538"/>
          <p14:tracePt t="1914" x="7143750" y="2562225"/>
          <p14:tracePt t="1931" x="7161213" y="2428875"/>
          <p14:tracePt t="1948" x="7161213" y="2312988"/>
          <p14:tracePt t="1964" x="7153275" y="2108200"/>
          <p14:tracePt t="1981" x="7126288" y="2044700"/>
          <p14:tracePt t="1998" x="7108825" y="2000250"/>
          <p14:tracePt t="2015" x="7054850" y="1946275"/>
          <p14:tracePt t="2032" x="7037388" y="1928813"/>
          <p14:tracePt t="2048" x="7010400" y="1919288"/>
          <p14:tracePt t="2064" x="6973888" y="1911350"/>
          <p14:tracePt t="2081" x="6946900" y="1911350"/>
          <p14:tracePt t="2098" x="6938963" y="1911350"/>
          <p14:tracePt t="2115" x="6929438" y="1911350"/>
          <p14:tracePt t="2132" x="6919913" y="1911350"/>
          <p14:tracePt t="2148" x="6911975" y="1919288"/>
          <p14:tracePt t="2164" x="6902450" y="1938338"/>
          <p14:tracePt t="2182" x="6902450" y="1946275"/>
          <p14:tracePt t="2198" x="6902450" y="1928813"/>
          <p14:tracePt t="2260" x="6938963" y="1866900"/>
          <p14:tracePt t="2272" x="6991350" y="1776413"/>
          <p14:tracePt t="2285" x="7045325" y="1687513"/>
          <p14:tracePt t="2297" x="7089775" y="1598613"/>
          <p14:tracePt t="2311" x="7116763" y="1544638"/>
          <p14:tracePt t="2323" x="7134225" y="1517650"/>
          <p14:tracePt t="2336" x="7143750" y="1500188"/>
          <p14:tracePt t="2349" x="7153275" y="1490663"/>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Two major circuits:</a:t>
            </a:r>
          </a:p>
          <a:p>
            <a:r>
              <a:rPr lang="en-US" sz="3200" dirty="0">
                <a:latin typeface="Times New Roman" panose="02020603050405020304" pitchFamily="18" charset="0"/>
                <a:cs typeface="Times New Roman" panose="02020603050405020304" pitchFamily="18" charset="0"/>
              </a:rPr>
              <a:t> putamen circuit</a:t>
            </a:r>
          </a:p>
          <a:p>
            <a:r>
              <a:rPr lang="en-US" sz="3200" dirty="0">
                <a:latin typeface="Times New Roman" panose="02020603050405020304" pitchFamily="18" charset="0"/>
                <a:cs typeface="Times New Roman" panose="02020603050405020304" pitchFamily="18" charset="0"/>
              </a:rPr>
              <a:t> caudate circuit</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6</a:t>
            </a:r>
          </a:p>
        </p:txBody>
      </p:sp>
    </p:spTree>
    <p:extLst>
      <p:ext uri="{BB962C8B-B14F-4D97-AF65-F5344CB8AC3E}">
        <p14:creationId xmlns:p14="http://schemas.microsoft.com/office/powerpoint/2010/main" val="2739926399"/>
      </p:ext>
    </p:extLst>
  </p:cSld>
  <p:clrMapOvr>
    <a:masterClrMapping/>
  </p:clrMapOvr>
  <mc:AlternateContent xmlns:mc="http://schemas.openxmlformats.org/markup-compatibility/2006" xmlns:p14="http://schemas.microsoft.com/office/powerpoint/2010/main">
    <mc:Choice Requires="p14">
      <p:transition spd="slow" p14:dur="2000" advTm="25394"/>
    </mc:Choice>
    <mc:Fallback xmlns="">
      <p:transition spd="slow" advTm="253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p:txBody>
          <a:bodyPr/>
          <a:lstStyle/>
          <a:p>
            <a:pPr marL="514350" indent="-514350">
              <a:buAutoNum type="arabicPeriod"/>
            </a:pPr>
            <a:r>
              <a:rPr lang="en-US" sz="3200" dirty="0">
                <a:latin typeface="Times New Roman" panose="02020603050405020304" pitchFamily="18" charset="0"/>
                <a:cs typeface="Times New Roman" panose="02020603050405020304" pitchFamily="18" charset="0"/>
              </a:rPr>
              <a:t>Reticular formation.</a:t>
            </a:r>
          </a:p>
          <a:p>
            <a:pPr marL="514350" indent="-514350">
              <a:buAutoNum type="arabicPeriod"/>
            </a:pPr>
            <a:r>
              <a:rPr lang="en-US" sz="3200" dirty="0">
                <a:latin typeface="Times New Roman" panose="02020603050405020304" pitchFamily="18" charset="0"/>
                <a:cs typeface="Times New Roman" panose="02020603050405020304" pitchFamily="18" charset="0"/>
              </a:rPr>
              <a:t>Types of Reticular formation projections and their functions</a:t>
            </a:r>
          </a:p>
          <a:p>
            <a:pPr marL="514350" indent="-514350">
              <a:buAutoNum type="arabicPeriod"/>
            </a:pPr>
            <a:r>
              <a:rPr lang="en-US" sz="3200" dirty="0" err="1">
                <a:latin typeface="Times New Roman" panose="02020603050405020304" pitchFamily="18" charset="0"/>
                <a:cs typeface="Times New Roman" panose="02020603050405020304" pitchFamily="18" charset="0"/>
              </a:rPr>
              <a:t>Vestibulospinal</a:t>
            </a:r>
            <a:r>
              <a:rPr lang="en-US" sz="3200" dirty="0">
                <a:latin typeface="Times New Roman" panose="02020603050405020304" pitchFamily="18" charset="0"/>
                <a:cs typeface="Times New Roman" panose="02020603050405020304" pitchFamily="18" charset="0"/>
              </a:rPr>
              <a:t> tract </a:t>
            </a:r>
            <a:r>
              <a:rPr lang="en-US" sz="3200" dirty="0" err="1">
                <a:latin typeface="Times New Roman" panose="02020603050405020304" pitchFamily="18" charset="0"/>
                <a:cs typeface="Times New Roman" panose="02020603050405020304" pitchFamily="18" charset="0"/>
              </a:rPr>
              <a:t>nd</a:t>
            </a:r>
            <a:r>
              <a:rPr lang="en-US" sz="3200" dirty="0">
                <a:latin typeface="Times New Roman" panose="02020603050405020304" pitchFamily="18" charset="0"/>
                <a:cs typeface="Times New Roman" panose="02020603050405020304" pitchFamily="18" charset="0"/>
              </a:rPr>
              <a:t> its functions</a:t>
            </a:r>
          </a:p>
          <a:p>
            <a:pPr marL="514350" indent="-514350">
              <a:buAutoNum type="arabicPeriod"/>
            </a:pPr>
            <a:r>
              <a:rPr lang="en-US" altLang="en-US" sz="3200" dirty="0" err="1">
                <a:latin typeface="Times New Roman" panose="02020603050405020304" pitchFamily="18" charset="0"/>
                <a:cs typeface="Times New Roman" panose="02020603050405020304" pitchFamily="18" charset="0"/>
              </a:rPr>
              <a:t>Tectospinal</a:t>
            </a:r>
            <a:r>
              <a:rPr lang="en-US" altLang="en-US" sz="3200" dirty="0">
                <a:latin typeface="Times New Roman" panose="02020603050405020304" pitchFamily="18" charset="0"/>
                <a:cs typeface="Times New Roman" panose="02020603050405020304" pitchFamily="18" charset="0"/>
              </a:rPr>
              <a:t> tract</a:t>
            </a: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dirty="0"/>
          </a:p>
          <a:p>
            <a:pPr marL="514350" indent="-514350">
              <a:buAutoNum type="arabicPeriod"/>
            </a:pPr>
            <a:endParaRPr lang="en-US" dirty="0"/>
          </a:p>
        </p:txBody>
      </p:sp>
      <p:sp>
        <p:nvSpPr>
          <p:cNvPr id="4"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US" sz="1600" b="1" dirty="0">
                <a:solidFill>
                  <a:schemeClr val="tx1">
                    <a:tint val="75000"/>
                  </a:schemeClr>
                </a:solidFill>
                <a:latin typeface="Arial Narrow" pitchFamily="34" charset="0"/>
                <a:cs typeface="Arial" charset="0"/>
              </a:rPr>
              <a:t>1</a:t>
            </a:r>
            <a:endParaRPr lang="en-AU" sz="1600" b="1" dirty="0">
              <a:solidFill>
                <a:schemeClr val="tx1">
                  <a:tint val="75000"/>
                </a:schemeClr>
              </a:solidFill>
              <a:latin typeface="Arial Narrow" pitchFamily="34" charset="0"/>
              <a:cs typeface="Arial"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custDataLst>
      <p:tags r:id="rId1"/>
    </p:custDataLst>
    <p:extLst>
      <p:ext uri="{BB962C8B-B14F-4D97-AF65-F5344CB8AC3E}">
        <p14:creationId xmlns:p14="http://schemas.microsoft.com/office/powerpoint/2010/main" val="2900138314"/>
      </p:ext>
    </p:extLst>
  </p:cSld>
  <p:clrMapOvr>
    <a:masterClrMapping/>
  </p:clrMapOvr>
  <mc:AlternateContent xmlns:mc="http://schemas.openxmlformats.org/markup-compatibility/2006" xmlns:p14="http://schemas.microsoft.com/office/powerpoint/2010/main">
    <mc:Choice Requires="p14">
      <p:transition spd="slow" p14:dur="2000" advTm="19956"/>
    </mc:Choice>
    <mc:Fallback xmlns="">
      <p:transition spd="slow" advTm="19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58" y="331280"/>
            <a:ext cx="8596668" cy="1020045"/>
          </a:xfrm>
        </p:spPr>
        <p:txBody>
          <a:bodyPr>
            <a:normAutofit/>
          </a:bodyPr>
          <a:lstStyle/>
          <a:p>
            <a:r>
              <a:rPr lang="en-US" sz="3200" b="1" dirty="0">
                <a:latin typeface="Times New Roman" panose="02020603050405020304" pitchFamily="18" charset="0"/>
                <a:cs typeface="Times New Roman" panose="02020603050405020304" pitchFamily="18" charset="0"/>
              </a:rPr>
              <a:t>Neural Pathways of the Putamen Circuit</a:t>
            </a:r>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85602" y="1650199"/>
            <a:ext cx="2115103" cy="30063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2956" y="1865290"/>
            <a:ext cx="1812648" cy="2554545"/>
          </a:xfrm>
          <a:prstGeom prst="rect">
            <a:avLst/>
          </a:prstGeom>
          <a:noFill/>
        </p:spPr>
        <p:txBody>
          <a:bodyPr wrap="square" rtlCol="0">
            <a:spAutoFit/>
          </a:bodyPr>
          <a:lstStyle/>
          <a:p>
            <a:r>
              <a:rPr lang="en-US" sz="2000" b="1" dirty="0">
                <a:solidFill>
                  <a:schemeClr val="accent4">
                    <a:lumMod val="75000"/>
                  </a:schemeClr>
                </a:solidFill>
                <a:latin typeface="Times New Roman" panose="02020603050405020304" pitchFamily="18" charset="0"/>
                <a:cs typeface="Times New Roman" panose="02020603050405020304" pitchFamily="18" charset="0"/>
              </a:rPr>
              <a:t>premotor and supplementary areas of the motor cortex and in the </a:t>
            </a:r>
          </a:p>
          <a:p>
            <a:r>
              <a:rPr lang="en-US" sz="2000" b="1" dirty="0">
                <a:solidFill>
                  <a:schemeClr val="accent4">
                    <a:lumMod val="75000"/>
                  </a:schemeClr>
                </a:solidFill>
                <a:latin typeface="Times New Roman" panose="02020603050405020304" pitchFamily="18" charset="0"/>
                <a:cs typeface="Times New Roman" panose="02020603050405020304" pitchFamily="18" charset="0"/>
              </a:rPr>
              <a:t>somatosensory areas of the sensory cortex. </a:t>
            </a:r>
          </a:p>
        </p:txBody>
      </p:sp>
      <p:sp>
        <p:nvSpPr>
          <p:cNvPr id="6" name="Rounded Rectangle 5"/>
          <p:cNvSpPr/>
          <p:nvPr/>
        </p:nvSpPr>
        <p:spPr>
          <a:xfrm>
            <a:off x="5420330" y="1650200"/>
            <a:ext cx="2113406" cy="30063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123314" y="1650199"/>
            <a:ext cx="1997224" cy="2964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41840" y="1885589"/>
            <a:ext cx="1744394" cy="1323439"/>
          </a:xfrm>
          <a:prstGeom prst="rect">
            <a:avLst/>
          </a:prstGeom>
          <a:noFill/>
        </p:spPr>
        <p:txBody>
          <a:bodyPr wrap="square" rtlCol="0">
            <a:spAutoFit/>
          </a:bodyPr>
          <a:lstStyle/>
          <a:p>
            <a:r>
              <a:rPr lang="en-US" sz="2000" b="1" dirty="0">
                <a:solidFill>
                  <a:schemeClr val="accent4">
                    <a:lumMod val="75000"/>
                  </a:schemeClr>
                </a:solidFill>
                <a:latin typeface="Times New Roman" panose="02020603050405020304" pitchFamily="18" charset="0"/>
                <a:cs typeface="Times New Roman" panose="02020603050405020304" pitchFamily="18" charset="0"/>
              </a:rPr>
              <a:t>Internal</a:t>
            </a:r>
          </a:p>
          <a:p>
            <a:r>
              <a:rPr lang="en-US" sz="2000" b="1" dirty="0">
                <a:solidFill>
                  <a:schemeClr val="accent4">
                    <a:lumMod val="75000"/>
                  </a:schemeClr>
                </a:solidFill>
                <a:latin typeface="Times New Roman" panose="02020603050405020304" pitchFamily="18" charset="0"/>
                <a:cs typeface="Times New Roman" panose="02020603050405020304" pitchFamily="18" charset="0"/>
              </a:rPr>
              <a:t>portion of the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globus</a:t>
            </a:r>
            <a:r>
              <a:rPr lang="en-US" sz="2000" b="1" dirty="0">
                <a:solidFill>
                  <a:schemeClr val="accent4">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pallidus</a:t>
            </a:r>
            <a:r>
              <a:rPr lang="en-US" sz="2000" b="1" dirty="0">
                <a:solidFill>
                  <a:schemeClr val="accent4">
                    <a:lumMod val="75000"/>
                  </a:schemeClr>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8186521" y="1854928"/>
            <a:ext cx="1870810" cy="1631216"/>
          </a:xfrm>
          <a:prstGeom prst="rect">
            <a:avLst/>
          </a:prstGeom>
          <a:noFill/>
        </p:spPr>
        <p:txBody>
          <a:bodyPr wrap="square" rtlCol="0">
            <a:spAutoFit/>
          </a:bodyPr>
          <a:lstStyle/>
          <a:p>
            <a:r>
              <a:rPr lang="en-US" sz="2000" b="1" dirty="0">
                <a:solidFill>
                  <a:schemeClr val="accent4">
                    <a:lumMod val="75000"/>
                  </a:schemeClr>
                </a:solidFill>
                <a:latin typeface="Times New Roman" panose="02020603050405020304" pitchFamily="18" charset="0"/>
                <a:cs typeface="Times New Roman" panose="02020603050405020304" pitchFamily="18" charset="0"/>
              </a:rPr>
              <a:t>ventroanterior and </a:t>
            </a:r>
            <a:r>
              <a:rPr lang="en-US" sz="2000" b="1" dirty="0" err="1">
                <a:solidFill>
                  <a:schemeClr val="accent4">
                    <a:lumMod val="75000"/>
                  </a:schemeClr>
                </a:solidFill>
                <a:latin typeface="Times New Roman" panose="02020603050405020304" pitchFamily="18" charset="0"/>
                <a:cs typeface="Times New Roman" panose="02020603050405020304" pitchFamily="18" charset="0"/>
              </a:rPr>
              <a:t>ventrolateral</a:t>
            </a:r>
            <a:r>
              <a:rPr lang="en-US" sz="2000" b="1" dirty="0">
                <a:solidFill>
                  <a:schemeClr val="accent4">
                    <a:lumMod val="75000"/>
                  </a:schemeClr>
                </a:solidFill>
                <a:latin typeface="Times New Roman" panose="02020603050405020304" pitchFamily="18" charset="0"/>
                <a:cs typeface="Times New Roman" panose="02020603050405020304" pitchFamily="18" charset="0"/>
              </a:rPr>
              <a:t> relay nuclei of the thalamus</a:t>
            </a:r>
          </a:p>
        </p:txBody>
      </p:sp>
      <p:sp>
        <p:nvSpPr>
          <p:cNvPr id="21" name="Bent Arrow 20"/>
          <p:cNvSpPr/>
          <p:nvPr/>
        </p:nvSpPr>
        <p:spPr>
          <a:xfrm rot="10800000">
            <a:off x="7588245" y="4656541"/>
            <a:ext cx="1576183" cy="18816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21"/>
          <p:cNvSpPr/>
          <p:nvPr/>
        </p:nvSpPr>
        <p:spPr>
          <a:xfrm>
            <a:off x="1857130" y="5284755"/>
            <a:ext cx="5176910" cy="12534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66425" y="5415604"/>
            <a:ext cx="4867615" cy="1292662"/>
          </a:xfrm>
          <a:prstGeom prst="rect">
            <a:avLst/>
          </a:prstGeom>
          <a:noFill/>
        </p:spPr>
        <p:txBody>
          <a:bodyPr wrap="square" rtlCol="0">
            <a:spAutoFit/>
          </a:bodyPr>
          <a:lstStyle/>
          <a:p>
            <a:r>
              <a:rPr lang="en-US" sz="2000" b="1" dirty="0">
                <a:solidFill>
                  <a:schemeClr val="accent4">
                    <a:lumMod val="75000"/>
                  </a:schemeClr>
                </a:solidFill>
                <a:latin typeface="Times New Roman" panose="02020603050405020304" pitchFamily="18" charset="0"/>
                <a:cs typeface="Times New Roman" panose="02020603050405020304" pitchFamily="18" charset="0"/>
              </a:rPr>
              <a:t>cerebral primary motor cortex to portions of the premotor and supplementary cerebral areas </a:t>
            </a:r>
          </a:p>
          <a:p>
            <a:endParaRPr lang="en-US" dirty="0"/>
          </a:p>
        </p:txBody>
      </p:sp>
      <p:sp>
        <p:nvSpPr>
          <p:cNvPr id="3" name="Right Arrow 2"/>
          <p:cNvSpPr/>
          <p:nvPr/>
        </p:nvSpPr>
        <p:spPr>
          <a:xfrm>
            <a:off x="2263912" y="2949695"/>
            <a:ext cx="566671"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588246" y="2908415"/>
            <a:ext cx="566671"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08795" y="1650199"/>
            <a:ext cx="2115103" cy="30063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955502" y="2949695"/>
            <a:ext cx="471399" cy="259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76737" y="1955009"/>
            <a:ext cx="1361300" cy="707886"/>
          </a:xfrm>
          <a:prstGeom prst="rect">
            <a:avLst/>
          </a:prstGeom>
          <a:noFill/>
        </p:spPr>
        <p:txBody>
          <a:bodyPr wrap="square" rtlCol="0">
            <a:spAutoFit/>
          </a:bodyPr>
          <a:lstStyle/>
          <a:p>
            <a:r>
              <a:rPr lang="en-US" sz="2000" b="1" dirty="0">
                <a:solidFill>
                  <a:schemeClr val="accent4">
                    <a:lumMod val="75000"/>
                  </a:schemeClr>
                </a:solidFill>
                <a:latin typeface="Times New Roman" panose="02020603050405020304" pitchFamily="18" charset="0"/>
                <a:cs typeface="Times New Roman" panose="02020603050405020304" pitchFamily="18" charset="0"/>
              </a:rPr>
              <a:t>Putamen</a:t>
            </a:r>
          </a:p>
          <a:p>
            <a:r>
              <a:rPr lang="en-US" sz="2000" b="1" dirty="0">
                <a:solidFill>
                  <a:schemeClr val="accent4">
                    <a:lumMod val="75000"/>
                  </a:schemeClr>
                </a:solidFill>
                <a:latin typeface="Times New Roman" panose="02020603050405020304" pitchFamily="18" charset="0"/>
                <a:cs typeface="Times New Roman" panose="02020603050405020304" pitchFamily="18" charset="0"/>
              </a:rPr>
              <a:t>nucleus</a:t>
            </a:r>
          </a:p>
        </p:txBody>
      </p:sp>
      <p:sp>
        <p:nvSpPr>
          <p:cNvPr id="18" name="Footer Placeholder 8"/>
          <p:cNvSpPr>
            <a:spLocks noGrp="1"/>
          </p:cNvSpPr>
          <p:nvPr/>
        </p:nvSpPr>
        <p:spPr bwMode="auto">
          <a:xfrm>
            <a:off x="292956" y="6538159"/>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9"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7</a:t>
            </a:r>
          </a:p>
        </p:txBody>
      </p:sp>
    </p:spTree>
    <p:custDataLst>
      <p:tags r:id="rId1"/>
    </p:custDataLst>
    <p:extLst>
      <p:ext uri="{BB962C8B-B14F-4D97-AF65-F5344CB8AC3E}">
        <p14:creationId xmlns:p14="http://schemas.microsoft.com/office/powerpoint/2010/main" val="1359093763"/>
      </p:ext>
    </p:extLst>
  </p:cSld>
  <p:clrMapOvr>
    <a:masterClrMapping/>
  </p:clrMapOvr>
  <mc:AlternateContent xmlns:mc="http://schemas.openxmlformats.org/markup-compatibility/2006" xmlns:p14="http://schemas.microsoft.com/office/powerpoint/2010/main">
    <mc:Choice Requires="p14">
      <p:transition spd="slow" p14:dur="2000" advTm="81655"/>
    </mc:Choice>
    <mc:Fallback xmlns="">
      <p:transition spd="slow" advTm="81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p:bldP spid="11" grpId="0"/>
      <p:bldP spid="21" grpId="0" animBg="1"/>
      <p:bldP spid="22" grpId="0" animBg="1"/>
      <p:bldP spid="24" grpId="0"/>
      <p:bldP spid="3" grpId="0" animBg="1"/>
      <p:bldP spid="14" grpId="0" animBg="1"/>
      <p:bldP spid="15" grpId="0" animBg="1"/>
      <p:bldP spid="1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Putamen circuit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5237" y="1270000"/>
            <a:ext cx="5511810" cy="5197963"/>
          </a:xfr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8</a:t>
            </a:r>
          </a:p>
        </p:txBody>
      </p:sp>
    </p:spTree>
    <p:extLst>
      <p:ext uri="{BB962C8B-B14F-4D97-AF65-F5344CB8AC3E}">
        <p14:creationId xmlns:p14="http://schemas.microsoft.com/office/powerpoint/2010/main" val="1877256405"/>
      </p:ext>
    </p:extLst>
  </p:cSld>
  <p:clrMapOvr>
    <a:masterClrMapping/>
  </p:clrMapOvr>
  <mc:AlternateContent xmlns:mc="http://schemas.openxmlformats.org/markup-compatibility/2006" xmlns:p14="http://schemas.microsoft.com/office/powerpoint/2010/main">
    <mc:Choice Requires="p14">
      <p:transition spd="slow" p14:dur="2000" advTm="62025"/>
    </mc:Choice>
    <mc:Fallback xmlns="">
      <p:transition spd="slow" advTm="62025"/>
    </mc:Fallback>
  </mc:AlternateContent>
  <p:extLst>
    <p:ext uri="{3A86A75C-4F4B-4683-9AE1-C65F6400EC91}">
      <p14:laserTraceLst xmlns:p14="http://schemas.microsoft.com/office/powerpoint/2010/main">
        <p14:tracePtLst>
          <p14:tracePt t="2413" x="5875338" y="4179888"/>
          <p14:tracePt t="2414" x="5884863" y="4197350"/>
          <p14:tracePt t="2839" x="5911850" y="4197350"/>
          <p14:tracePt t="2889" x="5983288" y="4197350"/>
          <p14:tracePt t="2902" x="6126163" y="4197350"/>
          <p14:tracePt t="2916" x="6330950" y="4179888"/>
          <p14:tracePt t="2927" x="6545263" y="4143375"/>
          <p14:tracePt t="2941" x="6742113" y="4089400"/>
          <p14:tracePt t="2954" x="6894513" y="4017963"/>
          <p14:tracePt t="2967" x="7045325" y="3902075"/>
          <p14:tracePt t="2979" x="7232650" y="3732213"/>
          <p14:tracePt t="2995" x="7491413" y="3394075"/>
          <p14:tracePt t="3012" x="7697788" y="2990850"/>
          <p14:tracePt t="3012" x="7777163" y="2679700"/>
          <p14:tracePt t="3031" x="7804150" y="2473325"/>
          <p14:tracePt t="3045" x="7786688" y="2286000"/>
          <p14:tracePt t="3062" x="7715250" y="2125663"/>
          <p14:tracePt t="3079" x="7510463" y="1901825"/>
          <p14:tracePt t="3096" x="7269163" y="1751013"/>
          <p14:tracePt t="3112" x="6867525" y="1581150"/>
          <p14:tracePt t="3128" x="5983288" y="1384300"/>
          <p14:tracePt t="3146" x="5572125" y="1357313"/>
          <p14:tracePt t="3162" x="5205413" y="1357313"/>
          <p14:tracePt t="3179" x="4633913" y="1384300"/>
          <p14:tracePt t="3196" x="4411663" y="1455738"/>
          <p14:tracePt t="3212" x="4224338" y="1554163"/>
          <p14:tracePt t="3228" x="3973513" y="1751013"/>
          <p14:tracePt t="3247" x="3875088" y="1839913"/>
          <p14:tracePt t="3262" x="3822700" y="1938338"/>
          <p14:tracePt t="3279" x="3776663" y="2027238"/>
          <p14:tracePt t="3295" x="3741738" y="2179638"/>
          <p14:tracePt t="3312" x="3741738" y="2251075"/>
          <p14:tracePt t="3329" x="3741738" y="2339975"/>
          <p14:tracePt t="3345" x="3776663" y="2500313"/>
          <p14:tracePt t="3362" x="3803650" y="2562225"/>
          <p14:tracePt t="3379" x="3822700" y="2598738"/>
          <p14:tracePt t="3395" x="3848100" y="2643188"/>
          <p14:tracePt t="3412" x="3875088" y="2652713"/>
          <p14:tracePt t="3781" x="3919538" y="2679700"/>
          <p14:tracePt t="3793" x="4044950" y="2741613"/>
          <p14:tracePt t="3808" x="4340225" y="2822575"/>
          <p14:tracePt t="3818" x="4786313" y="2894013"/>
          <p14:tracePt t="3832" x="5232400" y="2919413"/>
          <p14:tracePt t="3845" x="5616575" y="2938463"/>
          <p14:tracePt t="3862" x="5884863" y="2938463"/>
          <p14:tracePt t="3879" x="6143625" y="2938463"/>
          <p14:tracePt t="3896" x="6224588" y="2928938"/>
          <p14:tracePt t="3912" x="6286500" y="2911475"/>
          <p14:tracePt t="3929" x="6367463" y="2867025"/>
          <p14:tracePt t="3947" x="6375400" y="2847975"/>
          <p14:tracePt t="3962" x="6384925" y="2830513"/>
          <p14:tracePt t="3979" x="6384925" y="2813050"/>
          <p14:tracePt t="3995" x="6384925" y="2751138"/>
          <p14:tracePt t="4012" x="6357938" y="2705100"/>
          <p14:tracePt t="4029" x="6313488" y="2660650"/>
          <p14:tracePt t="4045" x="6188075" y="2544763"/>
          <p14:tracePt t="4063" x="6089650" y="2473325"/>
          <p14:tracePt t="4079" x="5956300" y="2384425"/>
          <p14:tracePt t="4095" x="5697538" y="2268538"/>
          <p14:tracePt t="4112" x="5589588" y="2251075"/>
          <p14:tracePt t="4129" x="5491163" y="2241550"/>
          <p14:tracePt t="4145" x="5313363" y="2241550"/>
          <p14:tracePt t="4163" x="5232400" y="2251075"/>
          <p14:tracePt t="4179" x="5153025" y="2276475"/>
          <p14:tracePt t="4195" x="5089525" y="2312988"/>
          <p14:tracePt t="4212" x="4929188" y="2419350"/>
          <p14:tracePt t="4230" x="4822825" y="2527300"/>
          <p14:tracePt t="4245" x="4670425" y="2687638"/>
          <p14:tracePt t="4262" x="4527550" y="2847975"/>
          <p14:tracePt t="4279" x="4340225" y="3054350"/>
          <p14:tracePt t="4296" x="4276725" y="3133725"/>
          <p14:tracePt t="4312" x="4170363" y="3276600"/>
          <p14:tracePt t="4330" x="4116388" y="3348038"/>
          <p14:tracePt t="4345" x="4089400" y="3419475"/>
          <p14:tracePt t="4362" x="4071938" y="3482975"/>
          <p14:tracePt t="4378" x="4054475" y="3536950"/>
          <p14:tracePt t="4395" x="4054475" y="3554413"/>
          <p14:tracePt t="4412" x="4054475" y="3562350"/>
          <p14:tracePt t="4429" x="4054475" y="3571875"/>
          <p14:tracePt t="4445" x="4054475" y="3562350"/>
          <p14:tracePt t="4507" x="4062413" y="3509963"/>
          <p14:tracePt t="4519" x="4098925" y="3411538"/>
          <p14:tracePt t="4533" x="4143375" y="3251200"/>
          <p14:tracePt t="4546" x="4187825" y="3081338"/>
          <p14:tracePt t="4558" x="4251325" y="2901950"/>
          <p14:tracePt t="4570" x="4330700" y="2768600"/>
          <p14:tracePt t="4584" x="4419600" y="2660650"/>
          <p14:tracePt t="4597" x="4537075" y="2544763"/>
          <p14:tracePt t="4612" x="4687888" y="2411413"/>
          <p14:tracePt t="4629" x="4902200" y="2268538"/>
          <p14:tracePt t="4645" x="5224463" y="2133600"/>
          <p14:tracePt t="4662" x="5313363" y="2108200"/>
          <p14:tracePt t="4679" x="5394325" y="2089150"/>
          <p14:tracePt t="4695" x="5527675" y="2089150"/>
          <p14:tracePt t="4712" x="5599113" y="2089150"/>
          <p14:tracePt t="4729" x="5661025" y="2098675"/>
          <p14:tracePt t="4746" x="5803900" y="2170113"/>
          <p14:tracePt t="4763" x="5867400" y="2205038"/>
          <p14:tracePt t="4779" x="5919788" y="2241550"/>
          <p14:tracePt t="4795" x="5991225" y="2295525"/>
          <p14:tracePt t="4814" x="6018213" y="2312988"/>
          <p14:tracePt t="4829" x="6045200" y="2330450"/>
          <p14:tracePt t="4845" x="6062663" y="2347913"/>
          <p14:tracePt t="4863" x="6089650" y="2366963"/>
          <p14:tracePt t="4880" x="6099175" y="2374900"/>
          <p14:tracePt t="4896" x="6108700" y="2374900"/>
          <p14:tracePt t="4913" x="6116638" y="2374900"/>
          <p14:tracePt t="4931" x="6099175" y="2374900"/>
          <p14:tracePt t="4991" x="6000750" y="2322513"/>
          <p14:tracePt t="5005" x="5822950" y="2276475"/>
          <p14:tracePt t="5016" x="5608638" y="2241550"/>
          <p14:tracePt t="5031" x="5411788" y="2224088"/>
          <p14:tracePt t="5042" x="5241925" y="2224088"/>
          <p14:tracePt t="5055" x="5099050" y="2251075"/>
          <p14:tracePt t="5067" x="5000625" y="2276475"/>
          <p14:tracePt t="5080" x="4919663" y="2312988"/>
          <p14:tracePt t="5095" x="4857750" y="2374900"/>
          <p14:tracePt t="5113" x="4786313" y="2473325"/>
          <p14:tracePt t="5129" x="4652963" y="2741613"/>
          <p14:tracePt t="5146" x="4625975" y="2847975"/>
          <p14:tracePt t="5162" x="4608513" y="2946400"/>
          <p14:tracePt t="5179" x="4598988" y="3098800"/>
          <p14:tracePt t="5196" x="4598988" y="3160713"/>
          <p14:tracePt t="5212" x="4598988" y="3197225"/>
          <p14:tracePt t="5229" x="4598988" y="3224213"/>
          <p14:tracePt t="5247" x="4598988" y="3232150"/>
          <p14:tracePt t="5263" x="4598988" y="3214688"/>
          <p14:tracePt t="5310" x="4608513" y="3143250"/>
          <p14:tracePt t="5322" x="4643438" y="3017838"/>
          <p14:tracePt t="5337" x="4705350" y="2840038"/>
          <p14:tracePt t="5348" x="4776788" y="2687638"/>
          <p14:tracePt t="5363" x="4875213" y="2536825"/>
          <p14:tracePt t="5380" x="5000625" y="2401888"/>
          <p14:tracePt t="5396" x="5330825" y="2143125"/>
          <p14:tracePt t="5413" x="5589588" y="2009775"/>
          <p14:tracePt t="5430" x="5840413" y="1919288"/>
          <p14:tracePt t="5446" x="6143625" y="1874838"/>
          <p14:tracePt t="5465" x="6242050" y="1874838"/>
          <p14:tracePt t="5480" x="6303963" y="1884363"/>
          <p14:tracePt t="5497" x="6402388" y="1928813"/>
          <p14:tracePt t="5514" x="6419850" y="1955800"/>
          <p14:tracePt t="5530" x="6438900" y="1973263"/>
          <p14:tracePt t="5546" x="6456363" y="2000250"/>
          <p14:tracePt t="5563" x="6465888" y="2036763"/>
          <p14:tracePt t="5580" x="6473825" y="2036763"/>
          <p14:tracePt t="5596" x="6473825" y="2044700"/>
          <p14:tracePt t="5613" x="6483350" y="2044700"/>
          <p14:tracePt t="5870" x="6491288" y="2062163"/>
          <p14:tracePt t="5883" x="6500813" y="2089150"/>
          <p14:tracePt t="5896" x="6527800" y="2116138"/>
          <p14:tracePt t="5910" x="6545263" y="2143125"/>
          <p14:tracePt t="5921" x="6562725" y="2197100"/>
          <p14:tracePt t="5933" x="6589713" y="2268538"/>
          <p14:tracePt t="5948" x="6616700" y="2357438"/>
          <p14:tracePt t="5963" x="6626225" y="2428875"/>
          <p14:tracePt t="5980" x="6626225" y="2482850"/>
          <p14:tracePt t="5996" x="6626225" y="2554288"/>
          <p14:tracePt t="6013" x="6626225" y="2562225"/>
          <p14:tracePt t="6030" x="6626225" y="2581275"/>
          <p14:tracePt t="6046" x="6608763" y="2598738"/>
          <p14:tracePt t="6063" x="6589713" y="2608263"/>
          <p14:tracePt t="6080" x="6562725" y="2608263"/>
          <p14:tracePt t="6096" x="6473825" y="2608263"/>
          <p14:tracePt t="6113" x="6429375" y="2608263"/>
          <p14:tracePt t="6130" x="6394450" y="2608263"/>
          <p14:tracePt t="6146" x="6323013" y="2517775"/>
          <p14:tracePt t="6164" x="6276975" y="2438400"/>
          <p14:tracePt t="6180" x="6259513" y="2339975"/>
          <p14:tracePt t="6196" x="6251575" y="2259013"/>
          <p14:tracePt t="6213" x="6251575" y="2152650"/>
          <p14:tracePt t="6230" x="6259513" y="2098675"/>
          <p14:tracePt t="6247" x="6276975" y="2054225"/>
          <p14:tracePt t="6263" x="6348413" y="1946275"/>
          <p14:tracePt t="6280" x="6394450" y="1911350"/>
          <p14:tracePt t="6296" x="6438900" y="1866900"/>
          <p14:tracePt t="6313" x="6572250" y="1768475"/>
          <p14:tracePt t="6330" x="6634163" y="1724025"/>
          <p14:tracePt t="6346" x="6724650" y="1697038"/>
          <p14:tracePt t="6363" x="6946900" y="1633538"/>
          <p14:tracePt t="6380" x="7072313" y="1616075"/>
          <p14:tracePt t="6396" x="7215188" y="1616075"/>
          <p14:tracePt t="6413" x="7412038" y="1616075"/>
          <p14:tracePt t="6431" x="7500938" y="1643063"/>
          <p14:tracePt t="6446" x="7562850" y="1660525"/>
          <p14:tracePt t="6463" x="7626350" y="1687513"/>
          <p14:tracePt t="6480" x="7705725" y="1751013"/>
          <p14:tracePt t="6497" x="7732713" y="1776413"/>
          <p14:tracePt t="6513" x="7769225" y="1803400"/>
          <p14:tracePt t="6530" x="7796213" y="1839913"/>
          <p14:tracePt t="6547" x="7796213" y="1857375"/>
          <p14:tracePt t="6563" x="7796213" y="1866900"/>
          <p14:tracePt t="6580" x="7796213" y="1901825"/>
          <p14:tracePt t="6596" x="7796213" y="1919288"/>
          <p14:tracePt t="6613" x="7796213" y="1946275"/>
          <p14:tracePt t="6630" x="7796213" y="1973263"/>
          <p14:tracePt t="6647" x="7786688" y="1982788"/>
          <p14:tracePt t="6663" x="7769225" y="2000250"/>
          <p14:tracePt t="6680" x="7724775" y="2036763"/>
          <p14:tracePt t="6698" x="7661275" y="2071688"/>
          <p14:tracePt t="6713" x="7599363" y="2108200"/>
          <p14:tracePt t="6731" x="7527925" y="2170113"/>
          <p14:tracePt t="6747" x="7331075" y="2286000"/>
          <p14:tracePt t="6764" x="7251700" y="2330450"/>
          <p14:tracePt t="6780" x="7161213" y="2374900"/>
          <p14:tracePt t="6796" x="7000875" y="2419350"/>
          <p14:tracePt t="6813" x="6929438" y="2428875"/>
          <p14:tracePt t="6830" x="6840538" y="2438400"/>
          <p14:tracePt t="6846" x="6661150" y="2438400"/>
          <p14:tracePt t="6865" x="6572250" y="2438400"/>
          <p14:tracePt t="6880" x="6483350" y="2411413"/>
          <p14:tracePt t="6896" x="6303963" y="2330450"/>
          <p14:tracePt t="6915" x="6251575" y="2286000"/>
          <p14:tracePt t="6930" x="6205538" y="2251075"/>
          <p14:tracePt t="6946" x="6170613" y="2187575"/>
          <p14:tracePt t="6963" x="6134100" y="2044700"/>
          <p14:tracePt t="6980" x="6134100" y="1965325"/>
          <p14:tracePt t="6996" x="6134100" y="1901825"/>
          <p14:tracePt t="7013" x="6188075" y="1758950"/>
          <p14:tracePt t="7030" x="6232525" y="1687513"/>
          <p14:tracePt t="7046" x="6296025" y="1643063"/>
          <p14:tracePt t="7063" x="6491288" y="1509713"/>
          <p14:tracePt t="7081" x="6626225" y="1446213"/>
          <p14:tracePt t="7096" x="6804025" y="1384300"/>
          <p14:tracePt t="7113" x="7108825" y="1322388"/>
          <p14:tracePt t="7131" x="7224713" y="1322388"/>
          <p14:tracePt t="7146" x="7340600" y="1322388"/>
          <p14:tracePt t="7163" x="7466013" y="1322388"/>
          <p14:tracePt t="7180" x="7608888" y="1357313"/>
          <p14:tracePt t="7197" x="7643813" y="1384300"/>
          <p14:tracePt t="7213" x="7688263" y="1428750"/>
          <p14:tracePt t="7230" x="7759700" y="1581150"/>
          <p14:tracePt t="7247" x="7777163" y="1679575"/>
          <p14:tracePt t="7263" x="7777163" y="1768475"/>
          <p14:tracePt t="7280" x="7759700" y="2017713"/>
          <p14:tracePt t="7297" x="7680325" y="2197100"/>
          <p14:tracePt t="7313" x="7608888" y="2357438"/>
          <p14:tracePt t="7330" x="7473950" y="2554288"/>
          <p14:tracePt t="7347" x="7412038" y="2608263"/>
          <p14:tracePt t="7363" x="7375525" y="2643188"/>
          <p14:tracePt t="7380" x="7323138" y="2679700"/>
          <p14:tracePt t="7396" x="7170738" y="2741613"/>
          <p14:tracePt t="7413" x="7089775" y="2776538"/>
          <p14:tracePt t="7430" x="6991350" y="2795588"/>
          <p14:tracePt t="7446" x="6813550" y="2803525"/>
          <p14:tracePt t="7463" x="6705600" y="2795588"/>
          <p14:tracePt t="7480" x="6626225" y="2759075"/>
          <p14:tracePt t="7496" x="6500813" y="2670175"/>
          <p14:tracePt t="7513" x="6456363" y="2589213"/>
          <p14:tracePt t="7530" x="6419850" y="2517775"/>
          <p14:tracePt t="7546" x="6384925" y="2374900"/>
          <p14:tracePt t="7563" x="6384925" y="2330450"/>
          <p14:tracePt t="7580" x="6384925" y="2312988"/>
          <p14:tracePt t="7596" x="6384925" y="2295525"/>
          <p14:tracePt t="7614" x="6357938" y="2295525"/>
          <p14:tracePt t="8138" x="6323013" y="2295525"/>
          <p14:tracePt t="8149" x="6286500" y="2295525"/>
          <p14:tracePt t="8161" x="6224588" y="2286000"/>
          <p14:tracePt t="8175" x="6143625" y="2276475"/>
          <p14:tracePt t="8188" x="6072188" y="2268538"/>
          <p14:tracePt t="8200" x="5991225" y="2251075"/>
          <p14:tracePt t="8214" x="5929313" y="2251075"/>
          <p14:tracePt t="8230" x="5875338" y="2241550"/>
          <p14:tracePt t="8246" x="5822950" y="2241550"/>
          <p14:tracePt t="8264" x="5803900" y="2241550"/>
          <p14:tracePt t="8280" x="5795963" y="2241550"/>
          <p14:tracePt t="8296" x="5776913" y="2241550"/>
          <p14:tracePt t="8314" x="5768975" y="2241550"/>
          <p14:tracePt t="8330" x="5759450" y="2241550"/>
          <p14:tracePt t="8366" x="5759450" y="2251075"/>
          <p14:tracePt t="8378" x="5751513" y="2251075"/>
          <p14:tracePt t="8403" x="5751513" y="2259013"/>
          <p14:tracePt t="8416" x="5741988" y="2259013"/>
          <p14:tracePt t="8428" x="5741988" y="2268538"/>
          <p14:tracePt t="8506" x="5732463" y="2268538"/>
          <p14:tracePt t="9419" x="5732463" y="2276475"/>
          <p14:tracePt t="9970" x="5705475" y="2295525"/>
          <p14:tracePt t="9983" x="5634038" y="2322513"/>
          <p14:tracePt t="9995" x="5527675" y="2357438"/>
          <p14:tracePt t="10009" x="5394325" y="2393950"/>
          <p14:tracePt t="10021" x="5197475" y="2446338"/>
          <p14:tracePt t="10034" x="5062538" y="2465388"/>
          <p14:tracePt t="10048" x="4938713" y="2482850"/>
          <p14:tracePt t="10063" x="4830763" y="2517775"/>
          <p14:tracePt t="10080" x="4679950" y="2562225"/>
          <p14:tracePt t="10098" x="4616450" y="2598738"/>
          <p14:tracePt t="10113" x="4572000" y="2643188"/>
          <p14:tracePt t="10130" x="4527550" y="2697163"/>
          <p14:tracePt t="10130" x="4483100" y="2751138"/>
          <p14:tracePt t="10148" x="4456113" y="2813050"/>
          <p14:tracePt t="10163" x="4438650" y="2874963"/>
          <p14:tracePt t="10180" x="4419600" y="2919413"/>
          <p14:tracePt t="10197" x="4394200" y="3000375"/>
          <p14:tracePt t="10213" x="4394200" y="3036888"/>
          <p14:tracePt t="10231" x="4394200" y="3071813"/>
          <p14:tracePt t="10246" x="4394200" y="3098800"/>
          <p14:tracePt t="10264" x="4394200" y="3108325"/>
          <p14:tracePt t="10279" x="4394200" y="3116263"/>
          <p14:tracePt t="10296" x="4402138" y="3108325"/>
          <p14:tracePt t="10339" x="4465638" y="3044825"/>
          <p14:tracePt t="10352" x="4554538" y="2938463"/>
          <p14:tracePt t="10365" x="4679950" y="2803525"/>
          <p14:tracePt t="10378" x="4803775" y="2670175"/>
          <p14:tracePt t="10390" x="4911725" y="2571750"/>
          <p14:tracePt t="10402" x="5037138" y="2473325"/>
          <p14:tracePt t="10415" x="5187950" y="2374900"/>
          <p14:tracePt t="10431" x="5375275" y="2268538"/>
          <p14:tracePt t="10446" x="5554663" y="2197100"/>
          <p14:tracePt t="10463" x="5786438" y="2133600"/>
          <p14:tracePt t="10480" x="5848350" y="2125663"/>
          <p14:tracePt t="10496" x="5875338" y="2125663"/>
          <p14:tracePt t="10513" x="5894388" y="2125663"/>
          <p14:tracePt t="10532" x="5894388" y="2133600"/>
          <p14:tracePt t="10607" x="5894388" y="2143125"/>
          <p14:tracePt t="10619" x="5894388" y="2152650"/>
          <p14:tracePt t="10634" x="5884863" y="2160588"/>
          <p14:tracePt t="10644" x="5875338" y="2187575"/>
          <p14:tracePt t="10657" x="5867400" y="2205038"/>
          <p14:tracePt t="10669" x="5857875" y="2224088"/>
          <p14:tracePt t="10682" x="5840413" y="2241550"/>
          <p14:tracePt t="10697" x="5830888" y="2259013"/>
          <p14:tracePt t="10713" x="5830888" y="2276475"/>
          <p14:tracePt t="10874" x="5830888" y="2286000"/>
          <p14:tracePt t="10925" x="5830888" y="2312988"/>
          <p14:tracePt t="10939" x="5830888" y="2339975"/>
          <p14:tracePt t="10950" x="5830888" y="2384425"/>
          <p14:tracePt t="10965" x="5830888" y="2419350"/>
          <p14:tracePt t="10977" x="5848350" y="2473325"/>
          <p14:tracePt t="10989" x="5867400" y="2544763"/>
          <p14:tracePt t="11000" x="5894388" y="2608263"/>
          <p14:tracePt t="11015" x="5929313" y="2687638"/>
          <p14:tracePt t="11030" x="5973763" y="2759075"/>
          <p14:tracePt t="11046" x="6018213" y="2840038"/>
          <p14:tracePt t="11046" x="6081713" y="2928938"/>
          <p14:tracePt t="11065" x="6134100" y="3000375"/>
          <p14:tracePt t="11080" x="6197600" y="3089275"/>
          <p14:tracePt t="11096" x="6251575" y="3170238"/>
          <p14:tracePt t="11113" x="6357938" y="3295650"/>
          <p14:tracePt t="11130" x="6419850" y="3367088"/>
          <p14:tracePt t="11146" x="6473825" y="3438525"/>
          <p14:tracePt t="11163" x="6562725" y="3581400"/>
          <p14:tracePt t="11180" x="6599238" y="3633788"/>
          <p14:tracePt t="11196" x="6626225" y="3687763"/>
          <p14:tracePt t="11213" x="6643688" y="3714750"/>
          <p14:tracePt t="11230" x="6643688" y="3724275"/>
          <p14:tracePt t="11246" x="6643688" y="3732213"/>
          <p14:tracePt t="11459" x="6653213" y="3751263"/>
          <p14:tracePt t="11472" x="6670675" y="3786188"/>
          <p14:tracePt t="11485" x="6688138" y="3867150"/>
          <p14:tracePt t="11498" x="6715125" y="3938588"/>
          <p14:tracePt t="11510" x="6742113" y="4027488"/>
          <p14:tracePt t="11523" x="6769100" y="4108450"/>
          <p14:tracePt t="11536" x="6804025" y="4197350"/>
          <p14:tracePt t="11549" x="6831013" y="4286250"/>
          <p14:tracePt t="11563" x="6848475" y="4375150"/>
          <p14:tracePt t="11580" x="6867525" y="4465638"/>
          <p14:tracePt t="11596" x="6875463" y="4625975"/>
          <p14:tracePt t="11613" x="6875463" y="4714875"/>
          <p14:tracePt t="11630" x="6875463" y="4822825"/>
          <p14:tracePt t="11646" x="6848475" y="5000625"/>
          <p14:tracePt t="11665" x="6831013" y="5062538"/>
          <p14:tracePt t="11680" x="6813550" y="5116513"/>
          <p14:tracePt t="11697" x="6796088" y="5160963"/>
          <p14:tracePt t="11715" x="6796088" y="5170488"/>
          <p14:tracePt t="11731" x="6796088" y="5180013"/>
          <p14:tracePt t="11747" x="6786563" y="5180013"/>
          <p14:tracePt t="11970" x="6786563" y="5187950"/>
          <p14:tracePt t="11982" x="6777038" y="5187950"/>
          <p14:tracePt t="11994" x="6769100" y="5205413"/>
          <p14:tracePt t="12006" x="6759575" y="5214938"/>
          <p14:tracePt t="12033" x="6751638" y="5214938"/>
          <p14:tracePt t="12045" x="6732588" y="5232400"/>
          <p14:tracePt t="12058" x="6715125" y="5241925"/>
          <p14:tracePt t="12069" x="6680200" y="5251450"/>
          <p14:tracePt t="12083" x="6643688" y="5268913"/>
          <p14:tracePt t="12097" x="6608763" y="5276850"/>
          <p14:tracePt t="12113" x="6554788" y="5276850"/>
          <p14:tracePt t="12130" x="6456363" y="5276850"/>
          <p14:tracePt t="12147" x="6402388" y="5268913"/>
          <p14:tracePt t="12163" x="6357938" y="5259388"/>
          <p14:tracePt t="12180" x="6251575" y="5224463"/>
          <p14:tracePt t="12198" x="6215063" y="5197475"/>
          <p14:tracePt t="12213" x="6161088" y="5180013"/>
          <p14:tracePt t="12230" x="6126163" y="5160963"/>
          <p14:tracePt t="12246" x="6089650" y="5133975"/>
          <p14:tracePt t="12264" x="6072188" y="5116513"/>
          <p14:tracePt t="12280" x="6054725" y="5089525"/>
          <p14:tracePt t="12296" x="6027738" y="5045075"/>
          <p14:tracePt t="12313" x="6010275" y="5018088"/>
          <p14:tracePt t="12330" x="6000750" y="4983163"/>
          <p14:tracePt t="12347" x="5983288" y="4919663"/>
          <p14:tracePt t="12364" x="5983288" y="4894263"/>
          <p14:tracePt t="12380" x="5983288" y="4875213"/>
          <p14:tracePt t="12397" x="5983288" y="4848225"/>
          <p14:tracePt t="12415" x="5983288" y="4840288"/>
          <p14:tracePt t="12430" x="5983288" y="4830763"/>
          <p14:tracePt t="12446" x="5983288" y="4822825"/>
          <p14:tracePt t="12463" x="6010275" y="4813300"/>
          <p14:tracePt t="12480" x="6027738" y="4803775"/>
          <p14:tracePt t="12497" x="6054725" y="4795838"/>
          <p14:tracePt t="12513" x="6134100" y="4795838"/>
          <p14:tracePt t="12531" x="6170613" y="4795838"/>
          <p14:tracePt t="12547" x="6197600" y="4795838"/>
          <p14:tracePt t="12563" x="6242050" y="4803775"/>
          <p14:tracePt t="12581" x="6259513" y="4822825"/>
          <p14:tracePt t="12596" x="6269038" y="4830763"/>
          <p14:tracePt t="12613" x="6303963" y="4867275"/>
          <p14:tracePt t="12632" x="6323013" y="4884738"/>
          <p14:tracePt t="12647" x="6340475" y="4919663"/>
          <p14:tracePt t="12663" x="6367463" y="5000625"/>
          <p14:tracePt t="12681" x="6375400" y="5037138"/>
          <p14:tracePt t="12696" x="6394450" y="5089525"/>
          <p14:tracePt t="12713" x="6402388" y="5126038"/>
          <p14:tracePt t="12731" x="6419850" y="5205413"/>
          <p14:tracePt t="12747" x="6419850" y="5224463"/>
          <p14:tracePt t="12764" x="6419850" y="5241925"/>
          <p14:tracePt t="12780" x="6419850" y="5259388"/>
          <p14:tracePt t="12797" x="6419850" y="5268913"/>
          <p14:tracePt t="12813" x="6419850" y="5276850"/>
          <p14:tracePt t="12836" x="6419850" y="5286375"/>
          <p14:tracePt t="12873" x="6419850" y="5295900"/>
          <p14:tracePt t="12886" x="6402388" y="5295900"/>
          <p14:tracePt t="12923" x="6402388" y="5303838"/>
          <p14:tracePt t="12949" x="6394450" y="5303838"/>
          <p14:tracePt t="12961" x="6384925" y="5313363"/>
          <p14:tracePt t="12987" x="6375400" y="5313363"/>
          <p14:tracePt t="13000" x="6357938" y="5322888"/>
          <p14:tracePt t="13012" x="6330950" y="5330825"/>
          <p14:tracePt t="13025" x="6313488" y="5330825"/>
          <p14:tracePt t="13038" x="6286500" y="5330825"/>
          <p14:tracePt t="13050" x="6269038" y="5330825"/>
          <p14:tracePt t="13065" x="6259513" y="5330825"/>
          <p14:tracePt t="13080" x="6242050" y="5322888"/>
          <p14:tracePt t="13096" x="6188075" y="5241925"/>
          <p14:tracePt t="13115" x="6170613" y="5205413"/>
          <p14:tracePt t="13130" x="6161088" y="5160963"/>
          <p14:tracePt t="13147" x="6153150" y="5133975"/>
          <p14:tracePt t="13164" x="6153150" y="5089525"/>
          <p14:tracePt t="13180" x="6153150" y="5081588"/>
          <p14:tracePt t="13197" x="6153150" y="5062538"/>
          <p14:tracePt t="13213" x="6153150" y="5027613"/>
          <p14:tracePt t="13231" x="6161088" y="5018088"/>
          <p14:tracePt t="13247" x="6180138" y="4991100"/>
          <p14:tracePt t="13264" x="6197600" y="4965700"/>
          <p14:tracePt t="13282" x="6205538" y="4956175"/>
          <p14:tracePt t="13297" x="6215063" y="4956175"/>
          <p14:tracePt t="13313" x="6215063" y="4946650"/>
          <p14:tracePt t="13330" x="6224588" y="4946650"/>
          <p14:tracePt t="13347" x="6232525" y="4946650"/>
          <p14:tracePt t="13363" x="6242050" y="4946650"/>
          <p14:tracePt t="13380" x="6276975" y="4946650"/>
          <p14:tracePt t="13397" x="6313488" y="4956175"/>
          <p14:tracePt t="13413" x="6330950" y="4965700"/>
          <p14:tracePt t="13430" x="6357938" y="4991100"/>
          <p14:tracePt t="13447" x="6375400" y="5010150"/>
          <p14:tracePt t="13463" x="6384925" y="5018088"/>
          <p14:tracePt t="13480" x="6394450" y="5054600"/>
          <p14:tracePt t="13497" x="6394450" y="5072063"/>
          <p14:tracePt t="13513" x="6394450" y="5089525"/>
          <p14:tracePt t="13530" x="6394450" y="5126038"/>
          <p14:tracePt t="13547" x="6394450" y="5133975"/>
          <p14:tracePt t="13563" x="6394450" y="5153025"/>
          <p14:tracePt t="13580" x="6384925" y="5153025"/>
          <p14:tracePt t="13597" x="6375400" y="5170488"/>
          <p14:tracePt t="13614" x="6367463" y="5170488"/>
          <p14:tracePt t="14006" x="6357938" y="5153025"/>
          <p14:tracePt t="14018" x="6330950" y="5126038"/>
          <p14:tracePt t="14031" x="6303963" y="5081588"/>
          <p14:tracePt t="14045" x="6276975" y="5045075"/>
          <p14:tracePt t="14057" x="6251575" y="5000625"/>
          <p14:tracePt t="14070" x="6224588" y="4956175"/>
          <p14:tracePt t="14082" x="6197600" y="4929188"/>
          <p14:tracePt t="14098" x="6180138" y="4902200"/>
          <p14:tracePt t="14113" x="6153150" y="4875213"/>
          <p14:tracePt t="14130" x="6134100" y="4840288"/>
          <p14:tracePt t="14147" x="6116638" y="4840288"/>
          <p14:tracePt t="14163" x="6099175" y="4822825"/>
          <p14:tracePt t="14180" x="6072188" y="4786313"/>
          <p14:tracePt t="14197" x="6054725" y="4768850"/>
          <p14:tracePt t="14213" x="6018213" y="4751388"/>
          <p14:tracePt t="14230" x="5973763" y="4724400"/>
          <p14:tracePt t="14248" x="5946775" y="4714875"/>
          <p14:tracePt t="14264" x="5929313" y="4714875"/>
          <p14:tracePt t="14280" x="5902325" y="4714875"/>
          <p14:tracePt t="14297" x="5875338" y="4714875"/>
          <p14:tracePt t="14313" x="5867400" y="4714875"/>
          <p14:tracePt t="14330" x="5857875" y="4714875"/>
          <p14:tracePt t="14347" x="5840413" y="4732338"/>
          <p14:tracePt t="14363" x="5822950" y="4751388"/>
          <p14:tracePt t="14380" x="5803900" y="4786313"/>
          <p14:tracePt t="14397" x="5768975" y="4857750"/>
          <p14:tracePt t="14415" x="5741988" y="4894263"/>
          <p14:tracePt t="14430" x="5732463" y="4911725"/>
          <p14:tracePt t="14447" x="5724525" y="4938713"/>
          <p14:tracePt t="14464" x="5715000" y="4946650"/>
          <p14:tracePt t="14480" x="5715000" y="4956175"/>
          <p14:tracePt t="14497" x="5705475" y="4956175"/>
          <p14:tracePt t="14513" x="5705475" y="4965700"/>
          <p14:tracePt t="14530" x="5715000" y="4965700"/>
          <p14:tracePt t="14616" x="5732463" y="4965700"/>
          <p14:tracePt t="14628" x="5751513" y="4946650"/>
          <p14:tracePt t="14641" x="5768975" y="4938713"/>
          <p14:tracePt t="14654" x="5795963" y="4902200"/>
          <p14:tracePt t="14667" x="5830888" y="4848225"/>
          <p14:tracePt t="14680" x="5848350" y="4795838"/>
          <p14:tracePt t="14696" x="5857875" y="4741863"/>
          <p14:tracePt t="14713" x="5857875" y="4697413"/>
          <p14:tracePt t="14713" x="5857875" y="4679950"/>
          <p14:tracePt t="14731" x="5857875" y="4660900"/>
          <p14:tracePt t="14746" x="5848350" y="4652963"/>
          <p14:tracePt t="14763" x="5848350" y="4643438"/>
          <p14:tracePt t="14780" x="5830888" y="4643438"/>
          <p14:tracePt t="14796" x="5822950" y="4643438"/>
          <p14:tracePt t="14819" x="5813425" y="4643438"/>
          <p14:tracePt t="14845" x="5803900" y="4643438"/>
          <p14:tracePt t="14859" x="5795963" y="4643438"/>
          <p14:tracePt t="14871" x="5786438" y="4652963"/>
          <p14:tracePt t="14884" x="5768975" y="4670425"/>
          <p14:tracePt t="14898" x="5741988" y="4697413"/>
          <p14:tracePt t="14913" x="5715000" y="4751388"/>
          <p14:tracePt t="14930" x="5680075" y="4830763"/>
          <p14:tracePt t="14948" x="5661025" y="4867275"/>
          <p14:tracePt t="14963" x="5661025" y="4894263"/>
          <p14:tracePt t="14980" x="5653088" y="4902200"/>
          <p14:tracePt t="14996" x="5653088" y="4929188"/>
          <p14:tracePt t="15013" x="5653088" y="4938713"/>
          <p14:tracePt t="15036" x="5670550" y="4938713"/>
          <p14:tracePt t="15049" x="5697538" y="4946650"/>
          <p14:tracePt t="15064" x="5724525" y="4946650"/>
          <p14:tracePt t="15080" x="5751513" y="4946650"/>
          <p14:tracePt t="15097" x="5795963" y="4929188"/>
          <p14:tracePt t="15114" x="5803900" y="4911725"/>
          <p14:tracePt t="15130" x="5840413" y="4894263"/>
          <p14:tracePt t="15146" x="5875338" y="4830763"/>
          <p14:tracePt t="15164" x="5894388" y="4803775"/>
          <p14:tracePt t="15180" x="5894388" y="4776788"/>
          <p14:tracePt t="15196" x="5894388" y="4759325"/>
          <p14:tracePt t="15213" x="5894388" y="4741863"/>
          <p14:tracePt t="15230" x="5884863" y="4741863"/>
          <p14:tracePt t="15329" x="5894388" y="4751388"/>
          <p14:tracePt t="16005" x="5894388" y="4768850"/>
          <p14:tracePt t="16019" x="5919788" y="4776788"/>
          <p14:tracePt t="16031" x="5938838" y="4803775"/>
          <p14:tracePt t="16044" x="5973763" y="4830763"/>
          <p14:tracePt t="16055" x="6027738" y="4867275"/>
          <p14:tracePt t="16067" x="6089650" y="4919663"/>
          <p14:tracePt t="16082" x="6153150" y="4956175"/>
          <p14:tracePt t="16097" x="6205538" y="4991100"/>
          <p14:tracePt t="16113" x="6276975" y="5027613"/>
          <p14:tracePt t="16130" x="6357938" y="5072063"/>
          <p14:tracePt t="16147" x="6375400" y="5089525"/>
          <p14:tracePt t="16163" x="6402388" y="5108575"/>
          <p14:tracePt t="16180" x="6429375" y="5126038"/>
          <p14:tracePt t="16197" x="6438900" y="5126038"/>
          <p14:tracePt t="16212" x="6438900" y="5133975"/>
          <p14:tracePt t="16233" x="6446838" y="5133975"/>
          <p14:tracePt t="16247" x="6456363" y="5133975"/>
          <p14:tracePt t="16297" x="6456363" y="5126038"/>
          <p14:tracePt t="16349" x="6456363" y="5116513"/>
          <p14:tracePt t="16360" x="6456363" y="5099050"/>
          <p14:tracePt t="16373" x="6456363" y="5081588"/>
          <p14:tracePt t="16387" x="6446838" y="5062538"/>
          <p14:tracePt t="16398" x="6446838" y="5045075"/>
          <p14:tracePt t="16413" x="6438900" y="5037138"/>
          <p14:tracePt t="16430" x="6438900" y="5027613"/>
          <p14:tracePt t="16447" x="6429375" y="5018088"/>
          <p14:tracePt t="16464" x="6419850" y="5018088"/>
          <p14:tracePt t="16479" x="6419850" y="5010150"/>
          <p14:tracePt t="16496" x="6411913" y="5010150"/>
          <p14:tracePt t="16513" x="6402388" y="5000625"/>
          <p14:tracePt t="16529" x="6394450" y="5000625"/>
          <p14:tracePt t="16564" x="6384925" y="4991100"/>
          <p14:tracePt t="16614" x="6375400" y="5000625"/>
          <p14:tracePt t="16756" x="6367463" y="5018088"/>
          <p14:tracePt t="16768" x="6367463" y="5027613"/>
          <p14:tracePt t="16780" x="6357938" y="5054600"/>
          <p14:tracePt t="16793" x="6348413" y="5054600"/>
          <p14:tracePt t="16807" x="6348413" y="5062538"/>
          <p14:tracePt t="16817" x="6348413" y="5072063"/>
          <p14:tracePt t="16845" x="6340475" y="5072063"/>
          <p14:tracePt t="16858" x="6340475" y="5081588"/>
          <p14:tracePt t="16884" x="6340475" y="5089525"/>
          <p14:tracePt t="17253" x="6330950" y="5099050"/>
          <p14:tracePt t="17277" x="6323013" y="5116513"/>
          <p14:tracePt t="17291" x="6303963" y="5126038"/>
          <p14:tracePt t="17303" x="6296025" y="5153025"/>
          <p14:tracePt t="17315" x="6276975" y="5170488"/>
          <p14:tracePt t="17330" x="6259513" y="5187950"/>
          <p14:tracePt t="17347" x="6242050" y="5205413"/>
          <p14:tracePt t="17363" x="6205538" y="5251450"/>
          <p14:tracePt t="17381" x="6188075" y="5259388"/>
          <p14:tracePt t="17397" x="6153150" y="5286375"/>
          <p14:tracePt t="17412" x="6099175" y="5322888"/>
          <p14:tracePt t="17430" x="6054725" y="5357813"/>
          <p14:tracePt t="17446" x="6000750" y="5384800"/>
          <p14:tracePt t="17462" x="5938838" y="5411788"/>
          <p14:tracePt t="17479" x="5840413" y="5456238"/>
          <p14:tracePt t="17496" x="5813425" y="5465763"/>
          <p14:tracePt t="17512" x="5795963" y="5473700"/>
          <p14:tracePt t="17529" x="5751513" y="5483225"/>
          <p14:tracePt t="17546" x="5741988" y="5483225"/>
          <p14:tracePt t="17562" x="5732463" y="5483225"/>
          <p14:tracePt t="17582" x="5724525" y="5483225"/>
          <p14:tracePt t="17596" x="5732463" y="5483225"/>
          <p14:tracePt t="17697" x="5759450" y="5473700"/>
          <p14:tracePt t="17708" x="5795963" y="5456238"/>
          <p14:tracePt t="17723" x="5848350" y="5419725"/>
          <p14:tracePt t="17735" x="5894388" y="5394325"/>
          <p14:tracePt t="17749" x="5929313" y="5357813"/>
          <p14:tracePt t="17763" x="5965825" y="5340350"/>
          <p14:tracePt t="17779" x="6000750" y="5295900"/>
          <p14:tracePt t="17795" x="6037263" y="5214938"/>
          <p14:tracePt t="17812" x="6045200" y="5160963"/>
          <p14:tracePt t="17829" x="6054725" y="5108575"/>
          <p14:tracePt t="17845" x="6054725" y="5045075"/>
          <p14:tracePt t="17863" x="6054725" y="5027613"/>
          <p14:tracePt t="17879" x="6054725" y="5018088"/>
          <p14:tracePt t="17895" x="6054725" y="5010150"/>
          <p14:tracePt t="17912" x="6054725" y="5000625"/>
          <p14:tracePt t="17929" x="6054725" y="5018088"/>
          <p14:tracePt t="18067" x="6037263" y="5027613"/>
          <p14:tracePt t="18078" x="6027738" y="5054600"/>
          <p14:tracePt t="18092" x="6000750" y="5089525"/>
          <p14:tracePt t="18105" x="5965825" y="5126038"/>
          <p14:tracePt t="18118" x="5938838" y="5153025"/>
          <p14:tracePt t="18130" x="5919788" y="5170488"/>
          <p14:tracePt t="18146" x="5894388" y="5187950"/>
          <p14:tracePt t="18162" x="5875338" y="5205413"/>
          <p14:tracePt t="18180" x="5867400" y="5205413"/>
          <p14:tracePt t="18196" x="5857875" y="5205413"/>
          <p14:tracePt t="18212" x="5857875" y="5214938"/>
          <p14:tracePt t="18230" x="5875338" y="5214938"/>
          <p14:tracePt t="18320" x="5902325" y="5197475"/>
          <p14:tracePt t="18334" x="5946775" y="5170488"/>
          <p14:tracePt t="18346" x="5973763" y="5160963"/>
          <p14:tracePt t="18360" x="6000750" y="5153025"/>
          <p14:tracePt t="18373" x="6018213" y="5143500"/>
          <p14:tracePt t="18384" x="6018213" y="5133975"/>
          <p14:tracePt t="18398" x="6027738" y="5133975"/>
          <p14:tracePt t="18412" x="6027738" y="5126038"/>
          <p14:tracePt t="18436" x="6027738" y="5133975"/>
          <p14:tracePt t="18511" x="6027738" y="5143500"/>
          <p14:tracePt t="18528" x="6000750" y="5170488"/>
          <p14:tracePt t="18537" x="5956300" y="5224463"/>
          <p14:tracePt t="18549" x="5884863" y="5303838"/>
          <p14:tracePt t="18564" x="5803900" y="5394325"/>
          <p14:tracePt t="18579" x="5741988" y="5473700"/>
          <p14:tracePt t="18596" x="5643563" y="5562600"/>
          <p14:tracePt t="18614" x="5616575" y="5581650"/>
          <p14:tracePt t="18629" x="5599113" y="5589588"/>
          <p14:tracePt t="18646" x="5589588" y="5599113"/>
          <p14:tracePt t="18666" x="5581650" y="5599113"/>
          <p14:tracePt t="18945" x="5572125" y="5599113"/>
          <p14:tracePt t="18957" x="5554663" y="5599113"/>
          <p14:tracePt t="18971" x="5545138" y="5599113"/>
          <p14:tracePt t="18984" x="5518150" y="5581650"/>
          <p14:tracePt t="18996" x="5510213" y="5537200"/>
          <p14:tracePt t="19012" x="5491163" y="5483225"/>
          <p14:tracePt t="19029" x="5491163" y="5411788"/>
          <p14:tracePt t="19046" x="5491163" y="5384800"/>
          <p14:tracePt t="19063" x="5518150" y="5340350"/>
          <p14:tracePt t="19079" x="5537200" y="5322888"/>
          <p14:tracePt t="19096" x="5572125" y="5286375"/>
          <p14:tracePt t="19113" x="5599113" y="5268913"/>
          <p14:tracePt t="19129" x="5616575" y="5259388"/>
          <p14:tracePt t="19146" x="5661025" y="5241925"/>
          <p14:tracePt t="19163" x="5680075" y="5232400"/>
          <p14:tracePt t="19179" x="5705475" y="5224463"/>
          <p14:tracePt t="19196" x="5759450" y="5224463"/>
          <p14:tracePt t="19213" x="5795963" y="5224463"/>
          <p14:tracePt t="19230" x="5840413" y="5224463"/>
          <p14:tracePt t="19246" x="5929313" y="5224463"/>
          <p14:tracePt t="19264" x="5956300" y="5224463"/>
          <p14:tracePt t="19279" x="5983288" y="5241925"/>
          <p14:tracePt t="19296" x="6010275" y="5251450"/>
          <p14:tracePt t="19313" x="6018213" y="5259388"/>
          <p14:tracePt t="19329" x="6037263" y="5286375"/>
          <p14:tracePt t="19346" x="6062663" y="5313363"/>
          <p14:tracePt t="19362" x="6089650" y="5375275"/>
          <p14:tracePt t="19380" x="6108700" y="5394325"/>
          <p14:tracePt t="19396" x="6116638" y="5411788"/>
          <p14:tracePt t="19412" x="6116638" y="5456238"/>
          <p14:tracePt t="19430" x="6116638" y="5483225"/>
          <p14:tracePt t="19446" x="6116638" y="5510213"/>
          <p14:tracePt t="19462" x="6116638" y="5545138"/>
          <p14:tracePt t="19481" x="6116638" y="5554663"/>
          <p14:tracePt t="19496" x="6108700" y="5572125"/>
          <p14:tracePt t="19513" x="6099175" y="5581650"/>
          <p14:tracePt t="19530" x="6081713" y="5581650"/>
          <p14:tracePt t="19546" x="6062663" y="5589588"/>
          <p14:tracePt t="19562" x="6037263" y="5589588"/>
          <p14:tracePt t="19579" x="5956300" y="5599113"/>
          <p14:tracePt t="19596" x="5911850" y="5599113"/>
          <p14:tracePt t="19612" x="5875338" y="5599113"/>
          <p14:tracePt t="19629" x="5795963" y="5572125"/>
          <p14:tracePt t="19647" x="5751513" y="5554663"/>
          <p14:tracePt t="19662" x="5705475" y="5510213"/>
          <p14:tracePt t="19679" x="5626100" y="5375275"/>
          <p14:tracePt t="19698" x="5608638" y="5303838"/>
          <p14:tracePt t="19712" x="5599113" y="5241925"/>
          <p14:tracePt t="19730" x="5589588" y="5143500"/>
          <p14:tracePt t="19748" x="5589588" y="5108575"/>
          <p14:tracePt t="19762" x="5589588" y="5081588"/>
          <p14:tracePt t="19779" x="5599113" y="5072063"/>
          <p14:tracePt t="19796" x="5634038" y="5054600"/>
          <p14:tracePt t="19813" x="5653088" y="5037138"/>
          <p14:tracePt t="19829" x="5688013" y="5027613"/>
          <p14:tracePt t="19846" x="5803900" y="5000625"/>
          <p14:tracePt t="19863" x="5867400" y="4991100"/>
          <p14:tracePt t="19879" x="5911850" y="4983163"/>
          <p14:tracePt t="19896" x="6000750" y="4983163"/>
          <p14:tracePt t="19913" x="6027738" y="4983163"/>
          <p14:tracePt t="19929" x="6045200" y="4983163"/>
          <p14:tracePt t="19946" x="6062663" y="4983163"/>
          <p14:tracePt t="19964" x="6072188" y="4983163"/>
          <p14:tracePt t="19979" x="6081713" y="4991100"/>
          <p14:tracePt t="19996" x="6089650" y="5054600"/>
          <p14:tracePt t="20014" x="6089650" y="5089525"/>
          <p14:tracePt t="20029" x="6089650" y="5126038"/>
          <p14:tracePt t="20046" x="6089650" y="5153025"/>
          <p14:tracePt t="20062" x="6089650" y="5187950"/>
          <p14:tracePt t="20079" x="6089650" y="5197475"/>
          <p14:tracePt t="20096" x="6089650" y="5205413"/>
          <p14:tracePt t="20113" x="6081713" y="5214938"/>
          <p14:tracePt t="21011" x="6072188" y="5214938"/>
          <p14:tracePt t="21618" x="6054725" y="5224463"/>
          <p14:tracePt t="21632" x="6027738" y="5232400"/>
          <p14:tracePt t="21643" x="6000750" y="5241925"/>
          <p14:tracePt t="21657" x="5956300" y="5251450"/>
          <p14:tracePt t="21668" x="5929313" y="5268913"/>
          <p14:tracePt t="21683" x="5894388" y="5276850"/>
          <p14:tracePt t="21696" x="5867400" y="5276850"/>
          <p14:tracePt t="21713" x="5822950" y="5286375"/>
          <p14:tracePt t="21730" x="5776913" y="5286375"/>
          <p14:tracePt t="21747" x="5768975" y="5286375"/>
          <p14:tracePt t="21763" x="5759450" y="5286375"/>
          <p14:tracePt t="21779" x="5741988" y="5286375"/>
          <p14:tracePt t="21796" x="5732463" y="5286375"/>
          <p14:tracePt t="21822" x="5724525" y="5286375"/>
          <p14:tracePt t="22381" x="5697538" y="5286375"/>
          <p14:tracePt t="22394" x="5688013" y="5295900"/>
          <p14:tracePt t="22408" x="5680075" y="5303838"/>
          <p14:tracePt t="22419" x="5653088" y="5313363"/>
          <p14:tracePt t="22433" x="5626100" y="5313363"/>
          <p14:tracePt t="22446" x="5589588" y="5322888"/>
          <p14:tracePt t="22463" x="5562600" y="5330825"/>
          <p14:tracePt t="22479" x="5500688" y="5340350"/>
          <p14:tracePt t="22496" x="5456238" y="5340350"/>
          <p14:tracePt t="22513" x="5429250" y="5340350"/>
          <p14:tracePt t="22529" x="5348288" y="5340350"/>
          <p14:tracePt t="22547" x="5322888" y="5340350"/>
          <p14:tracePt t="22563" x="5286375" y="5340350"/>
          <p14:tracePt t="22579" x="5259388" y="5340350"/>
          <p14:tracePt t="22596" x="5214938" y="5322888"/>
          <p14:tracePt t="22613" x="5197475" y="5313363"/>
          <p14:tracePt t="22629" x="5180013" y="5303838"/>
          <p14:tracePt t="22646" x="5133975" y="5295900"/>
          <p14:tracePt t="22663" x="5108575" y="5286375"/>
          <p14:tracePt t="22680" x="5099050" y="5276850"/>
          <p14:tracePt t="22697" x="5054600" y="5268913"/>
          <p14:tracePt t="22713" x="5045075" y="5251450"/>
          <p14:tracePt t="22730" x="5027613" y="5241925"/>
          <p14:tracePt t="22746" x="4983163" y="5214938"/>
          <p14:tracePt t="22764" x="4973638" y="5197475"/>
          <p14:tracePt t="22780" x="4946650" y="5187950"/>
          <p14:tracePt t="22795" x="4938713" y="5170488"/>
          <p14:tracePt t="22812" x="4911725" y="5143500"/>
          <p14:tracePt t="22830" x="4902200" y="5133975"/>
          <p14:tracePt t="22846" x="4884738" y="5126038"/>
          <p14:tracePt t="22863" x="4875213" y="5108575"/>
          <p14:tracePt t="22881" x="4867275" y="5099050"/>
          <p14:tracePt t="22904" x="4857750" y="5099050"/>
          <p14:tracePt t="22942" x="4857750" y="5089525"/>
          <p14:tracePt t="22980" x="4848225" y="5089525"/>
          <p14:tracePt t="22993" x="4840288" y="5081588"/>
          <p14:tracePt t="23008" x="4830763" y="5072063"/>
          <p14:tracePt t="23018" x="4822825" y="5062538"/>
          <p14:tracePt t="23031" x="4813300" y="5054600"/>
          <p14:tracePt t="23046" x="4795838" y="5054600"/>
          <p14:tracePt t="23063" x="4786313" y="5045075"/>
          <p14:tracePt t="23079" x="4768850" y="5027613"/>
          <p14:tracePt t="23096" x="4751388" y="5010150"/>
          <p14:tracePt t="23113" x="4741863" y="5010150"/>
          <p14:tracePt t="23129" x="4714875" y="4983163"/>
          <p14:tracePt t="23146" x="4714875" y="4973638"/>
          <p14:tracePt t="23163" x="4697413" y="4965700"/>
          <p14:tracePt t="23179" x="4679950" y="4946650"/>
          <p14:tracePt t="23197" x="4679950" y="4938713"/>
          <p14:tracePt t="23213" x="4670425" y="4929188"/>
          <p14:tracePt t="23230" x="4652963" y="4919663"/>
          <p14:tracePt t="23248" x="4643438" y="4902200"/>
          <p14:tracePt t="23263" x="4633913" y="4894263"/>
          <p14:tracePt t="23280" x="4625975" y="4884738"/>
          <p14:tracePt t="23296" x="4608513" y="4867275"/>
          <p14:tracePt t="23313" x="4608513" y="4857750"/>
          <p14:tracePt t="23329" x="4608513" y="4848225"/>
          <p14:tracePt t="23346" x="4598988" y="4848225"/>
          <p14:tracePt t="23363" x="4581525" y="4840288"/>
          <p14:tracePt t="23744" x="4554538" y="4830763"/>
          <p14:tracePt t="23756" x="4518025" y="4822825"/>
          <p14:tracePt t="23768" x="4491038" y="4795838"/>
          <p14:tracePt t="23783" x="4446588" y="4759325"/>
          <p14:tracePt t="23796" x="4411663" y="4741863"/>
          <p14:tracePt t="23813" x="4394200" y="4714875"/>
          <p14:tracePt t="23829" x="4357688" y="4687888"/>
          <p14:tracePt t="23847" x="4357688" y="4679950"/>
          <p14:tracePt t="23863" x="4340225" y="4670425"/>
          <p14:tracePt t="23879" x="4340225" y="4643438"/>
          <p14:tracePt t="23897" x="4330700" y="4633913"/>
          <p14:tracePt t="23913" x="4330700" y="4616450"/>
          <p14:tracePt t="23929" x="4330700" y="4608513"/>
          <p14:tracePt t="23947" x="4330700" y="4598988"/>
          <p14:tracePt t="24010" x="4340225" y="4598988"/>
          <p14:tracePt t="24316" x="4357688" y="4608513"/>
          <p14:tracePt t="24342" x="4367213" y="4625975"/>
          <p14:tracePt t="24355" x="4375150" y="4633913"/>
          <p14:tracePt t="24368" x="4394200" y="4652963"/>
          <p14:tracePt t="24380" x="4402138" y="4660900"/>
          <p14:tracePt t="24396" x="4429125" y="4679950"/>
          <p14:tracePt t="24413" x="4446588" y="4687888"/>
          <p14:tracePt t="24429" x="4500563" y="4714875"/>
          <p14:tracePt t="24446" x="4527550" y="4724400"/>
          <p14:tracePt t="24463" x="4554538" y="4732338"/>
          <p14:tracePt t="24480" x="4572000" y="4741863"/>
          <p14:tracePt t="24496" x="4581525" y="4741863"/>
          <p14:tracePt t="24513" x="4589463" y="4741863"/>
          <p14:tracePt t="24534" x="4598988" y="4741863"/>
          <p14:tracePt t="24546" x="4589463" y="4741863"/>
          <p14:tracePt t="24712" x="4581525" y="4741863"/>
          <p14:tracePt t="24726" x="4572000" y="4741863"/>
          <p14:tracePt t="24737" x="4554538" y="4732338"/>
          <p14:tracePt t="24749" x="4545013" y="4732338"/>
          <p14:tracePt t="24776" x="4537075" y="4732338"/>
          <p14:tracePt t="24800" x="4537075" y="4751388"/>
          <p14:tracePt t="25310" x="4537075" y="4768850"/>
          <p14:tracePt t="25323" x="4537075" y="4786313"/>
          <p14:tracePt t="25336" x="4545013" y="4803775"/>
          <p14:tracePt t="25348" x="4554538" y="4830763"/>
          <p14:tracePt t="25363" x="4562475" y="4848225"/>
          <p14:tracePt t="25379" x="4562475" y="4867275"/>
          <p14:tracePt t="25396" x="4581525" y="4911725"/>
          <p14:tracePt t="25414" x="4589463" y="4929188"/>
          <p14:tracePt t="25429" x="4589463" y="4965700"/>
          <p14:tracePt t="25447" x="4616450" y="5010150"/>
          <p14:tracePt t="25463" x="4625975" y="5037138"/>
          <p14:tracePt t="25480" x="4625975" y="5045075"/>
          <p14:tracePt t="25496" x="4633913" y="5072063"/>
          <p14:tracePt t="25514" x="4633913" y="5081588"/>
          <p14:tracePt t="25539" x="4643438" y="5081588"/>
          <p14:tracePt t="25552" x="4652963" y="5089525"/>
          <p14:tracePt t="25592" x="4652963" y="5099050"/>
          <p14:tracePt t="25616" x="4652963" y="5108575"/>
          <p14:tracePt t="25628" x="4660900" y="5116513"/>
          <p14:tracePt t="25654" x="4652963" y="5099050"/>
          <p14:tracePt t="25768" x="4616450" y="5081588"/>
          <p14:tracePt t="25781" x="4589463" y="5045075"/>
          <p14:tracePt t="25794" x="4572000" y="5037138"/>
          <p14:tracePt t="25806" x="4562475" y="5027613"/>
          <p14:tracePt t="25819" x="4545013" y="5018088"/>
          <p14:tracePt t="25833" x="4537075" y="5018088"/>
          <p14:tracePt t="25896" x="4537075" y="5027613"/>
          <p14:tracePt t="25908" x="4537075" y="5045075"/>
          <p14:tracePt t="25921" x="4537075" y="5072063"/>
          <p14:tracePt t="25933" x="4537075" y="5099050"/>
          <p14:tracePt t="25947" x="4537075" y="5116513"/>
          <p14:tracePt t="25963" x="4537075" y="5133975"/>
          <p14:tracePt t="25979" x="4537075" y="5143500"/>
          <p14:tracePt t="25996" x="4537075" y="5153025"/>
          <p14:tracePt t="26013" x="4545013" y="5160963"/>
          <p14:tracePt t="26029" x="4554538" y="5170488"/>
          <p14:tracePt t="26046" x="4572000" y="5170488"/>
          <p14:tracePt t="26063" x="4589463" y="5170488"/>
          <p14:tracePt t="26086" x="4598988" y="5133975"/>
          <p14:tracePt t="26125" x="4598988" y="5099050"/>
          <p14:tracePt t="26137" x="4598988" y="5045075"/>
          <p14:tracePt t="26150" x="4589463" y="4991100"/>
          <p14:tracePt t="26163" x="4562475" y="4938713"/>
          <p14:tracePt t="26179" x="4545013" y="4919663"/>
          <p14:tracePt t="26196" x="4518025" y="4894263"/>
          <p14:tracePt t="26214" x="4518025" y="4884738"/>
          <p14:tracePt t="26229" x="4510088" y="4884738"/>
          <p14:tracePt t="28885" x="4510088" y="4875213"/>
          <p14:tracePt t="28939" x="4500563" y="4867275"/>
          <p14:tracePt t="28952" x="4500563" y="4848225"/>
          <p14:tracePt t="28964" x="4500563" y="4822825"/>
          <p14:tracePt t="28977" x="4491038" y="4795838"/>
          <p14:tracePt t="28990" x="4491038" y="4768850"/>
          <p14:tracePt t="29002" x="4491038" y="4751388"/>
          <p14:tracePt t="29014" x="4491038" y="4724400"/>
          <p14:tracePt t="29029" x="4500563" y="4697413"/>
          <p14:tracePt t="29046" x="4527550" y="4660900"/>
          <p14:tracePt t="29063" x="4625975" y="4581525"/>
          <p14:tracePt t="29080" x="4705350" y="4527550"/>
          <p14:tracePt t="29096" x="4768850" y="4473575"/>
          <p14:tracePt t="29113" x="4894263" y="4375150"/>
          <p14:tracePt t="29130" x="4946650" y="4322763"/>
          <p14:tracePt t="29146" x="4991100" y="4259263"/>
          <p14:tracePt t="29163" x="5089525" y="4071938"/>
          <p14:tracePt t="29180" x="5126038" y="3990975"/>
          <p14:tracePt t="29196" x="5160963" y="3929063"/>
          <p14:tracePt t="29213" x="5180013" y="3830638"/>
          <p14:tracePt t="29232" x="5187950" y="3776663"/>
          <p14:tracePt t="29246" x="5187950" y="3741738"/>
          <p14:tracePt t="29263" x="5205413" y="3679825"/>
          <p14:tracePt t="29280" x="5241925" y="3554413"/>
          <p14:tracePt t="29296" x="5251450" y="3527425"/>
          <p14:tracePt t="29511" x="5268913" y="3455988"/>
          <p14:tracePt t="29524" x="5295900" y="3330575"/>
          <p14:tracePt t="29537" x="5313363" y="3197225"/>
          <p14:tracePt t="29549" x="5313363" y="3089275"/>
          <p14:tracePt t="29563" x="5313363" y="3009900"/>
          <p14:tracePt t="29580" x="5313363" y="2955925"/>
          <p14:tracePt t="29596" x="5313363" y="2911475"/>
          <p14:tracePt t="29613" x="5313363" y="2901950"/>
          <p14:tracePt t="29629" x="5313363" y="2894013"/>
          <p14:tracePt t="31402" x="5313363" y="2911475"/>
          <p14:tracePt t="32261" x="5322888" y="2965450"/>
          <p14:tracePt t="32273" x="5348288" y="3044825"/>
          <p14:tracePt t="32286" x="5367338" y="3179763"/>
          <p14:tracePt t="32299" x="5367338" y="3429000"/>
          <p14:tracePt t="32313" x="5367338" y="3714750"/>
          <p14:tracePt t="32330" x="5348288" y="4017963"/>
          <p14:tracePt t="32346" x="5232400" y="4473575"/>
          <p14:tracePt t="32364" x="5205413" y="4589463"/>
          <p14:tracePt t="32380" x="5180013" y="4670425"/>
          <p14:tracePt t="32396" x="5170488" y="4705350"/>
          <p14:tracePt t="32413" x="5143500" y="4751388"/>
          <p14:tracePt t="32430" x="5133975" y="4759325"/>
          <p14:tracePt t="32446" x="5126038" y="4776788"/>
          <p14:tracePt t="32463" x="5054600" y="4803775"/>
          <p14:tracePt t="32480" x="5010150" y="4813300"/>
          <p14:tracePt t="32496" x="4983163" y="4822825"/>
          <p14:tracePt t="32513" x="4946650" y="4830763"/>
          <p14:tracePt t="32530" x="4938713" y="4840288"/>
          <p14:tracePt t="32546" x="4911725" y="4848225"/>
          <p14:tracePt t="32769" x="4884738" y="4875213"/>
          <p14:tracePt t="32781" x="4840288" y="4938713"/>
          <p14:tracePt t="32795" x="4786313" y="5037138"/>
          <p14:tracePt t="32808" x="4751388" y="5133975"/>
          <p14:tracePt t="32821" x="4724400" y="5232400"/>
          <p14:tracePt t="32833" x="4705350" y="5322888"/>
          <p14:tracePt t="32847" x="4705350" y="5375275"/>
          <p14:tracePt t="32862" x="4705350" y="5429250"/>
          <p14:tracePt t="32879" x="4705350" y="5465763"/>
          <p14:tracePt t="32896" x="4724400" y="5527675"/>
          <p14:tracePt t="32913" x="4741863" y="5562600"/>
          <p14:tracePt t="32929" x="4741863" y="5572125"/>
          <p14:tracePt t="32946" x="4759325" y="5589588"/>
          <p14:tracePt t="32963" x="4759325" y="5599113"/>
          <p14:tracePt t="32979" x="4768850" y="5608638"/>
          <p14:tracePt t="33217" x="4786313" y="5634038"/>
          <p14:tracePt t="33229" x="4795838" y="5661025"/>
          <p14:tracePt t="33242" x="4803775" y="5697538"/>
          <p14:tracePt t="33253" x="4830763" y="5724525"/>
          <p14:tracePt t="33267" x="4848225" y="5768975"/>
          <p14:tracePt t="33280" x="4875213" y="5795963"/>
          <p14:tracePt t="33296" x="4911725" y="5840413"/>
          <p14:tracePt t="33313" x="4956175" y="5894388"/>
          <p14:tracePt t="33330" x="4973638" y="5902325"/>
          <p14:tracePt t="33346" x="4983163" y="5919788"/>
          <p14:tracePt t="33363" x="4991100" y="5929313"/>
          <p14:tracePt t="33382" x="5000625" y="5929313"/>
          <p14:tracePt t="33396" x="5000625" y="5938838"/>
          <p14:tracePt t="33413" x="5000625" y="5946775"/>
          <p14:tracePt t="36244" x="5018088" y="5946775"/>
          <p14:tracePt t="36628" x="5045075" y="5946775"/>
          <p14:tracePt t="36641" x="5081588" y="5946775"/>
          <p14:tracePt t="36653" x="5143500" y="5919788"/>
          <p14:tracePt t="36667" x="5187950" y="5902325"/>
          <p14:tracePt t="36680" x="5241925" y="5884863"/>
          <p14:tracePt t="36696" x="5268913" y="5867400"/>
          <p14:tracePt t="36713" x="5303838" y="5848350"/>
          <p14:tracePt t="36731" x="5322888" y="5848350"/>
          <p14:tracePt t="36746" x="5330825" y="5830888"/>
          <p14:tracePt t="36763" x="5375275" y="5803900"/>
          <p14:tracePt t="36781" x="5384800" y="5795963"/>
          <p14:tracePt t="36796" x="5402263" y="5768975"/>
          <p14:tracePt t="36813" x="5429250" y="5768975"/>
          <p14:tracePt t="36830" x="5446713" y="5751513"/>
          <p14:tracePt t="36847" x="5465763" y="5724525"/>
          <p14:tracePt t="36863" x="5483225" y="5705475"/>
          <p14:tracePt t="36880" x="5537200" y="5643563"/>
          <p14:tracePt t="36896" x="5562600" y="5626100"/>
          <p14:tracePt t="36913" x="5572125" y="5608638"/>
          <p14:tracePt t="36930" x="5589588" y="5589588"/>
          <p14:tracePt t="36948" x="5599113" y="5589588"/>
          <p14:tracePt t="36963" x="5599113" y="5581650"/>
          <p14:tracePt t="36985" x="5608638" y="5581650"/>
          <p14:tracePt t="37010" x="5616575" y="5581650"/>
          <p14:tracePt t="37328" x="5634038" y="5581650"/>
          <p14:tracePt t="37340" x="5661025" y="5581650"/>
          <p14:tracePt t="37354" x="5680075" y="5581650"/>
          <p14:tracePt t="37365" x="5705475" y="5572125"/>
          <p14:tracePt t="37381" x="5732463" y="5572125"/>
          <p14:tracePt t="37396" x="5741988" y="5572125"/>
          <p14:tracePt t="37413" x="5751513" y="5562600"/>
          <p14:tracePt t="37430" x="5759450" y="5554663"/>
          <p14:tracePt t="37446" x="5759450" y="5545138"/>
          <p14:tracePt t="37481" x="5759450" y="5537200"/>
          <p14:tracePt t="37494" x="5759450" y="5527675"/>
          <p14:tracePt t="37507" x="5759450" y="5510213"/>
          <p14:tracePt t="37519" x="5759450" y="5500688"/>
          <p14:tracePt t="37531" x="5759450" y="5491163"/>
          <p14:tracePt t="37546" x="5751513" y="5473700"/>
          <p14:tracePt t="37563" x="5741988" y="5465763"/>
          <p14:tracePt t="37583" x="5741988" y="5456238"/>
          <p14:tracePt t="37596" x="5741988" y="5446713"/>
          <p14:tracePt t="37613" x="5732463" y="5446713"/>
          <p14:tracePt t="37723" x="5724525" y="5446713"/>
          <p14:tracePt t="37824" x="5732463" y="5446713"/>
          <p14:tracePt t="38449" x="5732463" y="5456238"/>
          <p14:tracePt t="39097" x="5732463" y="5465763"/>
          <p14:tracePt t="39175" x="5724525" y="5473700"/>
          <p14:tracePt t="39237" x="5724525" y="5483225"/>
          <p14:tracePt t="40230" x="5724525" y="5491163"/>
          <p14:tracePt t="40371" x="5715000" y="5491163"/>
          <p14:tracePt t="40384" x="5705475" y="5500688"/>
          <p14:tracePt t="40409" x="5688013" y="5500688"/>
          <p14:tracePt t="40422" x="5670550" y="5510213"/>
          <p14:tracePt t="40434" x="5653088" y="5518150"/>
          <p14:tracePt t="40447" x="5634038" y="5527675"/>
          <p14:tracePt t="40460" x="5599113" y="5537200"/>
          <p14:tracePt t="40472" x="5562600" y="5554663"/>
          <p14:tracePt t="40485" x="5518150" y="5572125"/>
          <p14:tracePt t="40498" x="5491163" y="5581650"/>
          <p14:tracePt t="40513" x="5456238" y="5599113"/>
          <p14:tracePt t="40530" x="5419725" y="5616575"/>
          <p14:tracePt t="40546" x="5348288" y="5643563"/>
          <p14:tracePt t="40563" x="5313363" y="5661025"/>
          <p14:tracePt t="40580" x="5268913" y="5688013"/>
          <p14:tracePt t="40596" x="5180013" y="5732463"/>
          <p14:tracePt t="40613" x="5143500" y="5741988"/>
          <p14:tracePt t="40630" x="5108575" y="5768975"/>
          <p14:tracePt t="40647" x="5054600" y="5795963"/>
          <p14:tracePt t="40665" x="5027613" y="5822950"/>
          <p14:tracePt t="40680" x="5018088" y="5822950"/>
          <p14:tracePt t="40697" x="4983163" y="5848350"/>
          <p14:tracePt t="40715" x="4973638" y="5857875"/>
          <p14:tracePt t="40731" x="4956175" y="5867400"/>
          <p14:tracePt t="40747" x="4919663" y="5894388"/>
          <p14:tracePt t="40765" x="4894263" y="5911850"/>
          <p14:tracePt t="40780" x="4867275" y="5938838"/>
          <p14:tracePt t="40796" x="4830763" y="5956300"/>
          <p14:tracePt t="40813" x="4768850" y="6010275"/>
          <p14:tracePt t="40830" x="4751388" y="6027738"/>
          <p14:tracePt t="40846" x="4732338" y="6037263"/>
          <p14:tracePt t="40863" x="4714875" y="6054725"/>
          <p14:tracePt t="40881" x="4705350" y="6062663"/>
          <p14:tracePt t="40897" x="4705350" y="6072188"/>
          <p14:tracePt t="40918" x="4697413" y="6072188"/>
          <p14:tracePt t="40931" x="4697413" y="6081713"/>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Caudate Nucleus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003" y="1786597"/>
            <a:ext cx="6701920" cy="404840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9</a:t>
            </a:r>
          </a:p>
        </p:txBody>
      </p:sp>
    </p:spTree>
    <p:extLst>
      <p:ext uri="{BB962C8B-B14F-4D97-AF65-F5344CB8AC3E}">
        <p14:creationId xmlns:p14="http://schemas.microsoft.com/office/powerpoint/2010/main" val="3682004758"/>
      </p:ext>
    </p:extLst>
  </p:cSld>
  <p:clrMapOvr>
    <a:masterClrMapping/>
  </p:clrMapOvr>
  <mc:AlternateContent xmlns:mc="http://schemas.openxmlformats.org/markup-compatibility/2006" xmlns:p14="http://schemas.microsoft.com/office/powerpoint/2010/main">
    <mc:Choice Requires="p14">
      <p:transition spd="slow" p14:dur="2000" advTm="84733"/>
    </mc:Choice>
    <mc:Fallback xmlns="">
      <p:transition spd="slow" advTm="84733"/>
    </mc:Fallback>
  </mc:AlternateContent>
  <p:extLst>
    <p:ext uri="{3A86A75C-4F4B-4683-9AE1-C65F6400EC91}">
      <p14:laserTraceLst xmlns:p14="http://schemas.microsoft.com/office/powerpoint/2010/main">
        <p14:tracePtLst>
          <p14:tracePt t="889" x="4670425" y="6081713"/>
          <p14:tracePt t="1263" x="4598988" y="6099175"/>
          <p14:tracePt t="1275" x="4384675" y="6134100"/>
          <p14:tracePt t="1287" x="3938588" y="6205538"/>
          <p14:tracePt t="1299" x="3402013" y="6224588"/>
          <p14:tracePt t="1314" x="2867025" y="6180138"/>
          <p14:tracePt t="1325" x="2411413" y="6054725"/>
          <p14:tracePt t="1341" x="2009775" y="5902325"/>
          <p14:tracePt t="1357" x="1731963" y="5741988"/>
          <p14:tracePt t="1374" x="1446213" y="5446713"/>
          <p14:tracePt t="1391" x="1374775" y="5303838"/>
          <p14:tracePt t="1407" x="1330325" y="5180013"/>
          <p14:tracePt t="1425" x="1384300" y="4929188"/>
          <p14:tracePt t="1441" x="1554163" y="4751388"/>
          <p14:tracePt t="1457" x="1928813" y="4473575"/>
          <p14:tracePt t="1474" x="3133725" y="3830638"/>
          <p14:tracePt t="1491" x="3741738" y="3608388"/>
          <p14:tracePt t="1507" x="4276725" y="3482975"/>
          <p14:tracePt t="1524" x="5153025" y="3429000"/>
          <p14:tracePt t="1543" x="5537200" y="3482975"/>
          <p14:tracePt t="1557" x="5848350" y="3598863"/>
          <p14:tracePt t="1575" x="6089650" y="3741738"/>
          <p14:tracePt t="1591" x="6384925" y="4054475"/>
          <p14:tracePt t="1608" x="6438900" y="4179888"/>
          <p14:tracePt t="1624" x="6446838" y="4276725"/>
          <p14:tracePt t="1641" x="6402388" y="4429125"/>
          <p14:tracePt t="1658" x="6296025" y="4510088"/>
          <p14:tracePt t="1674" x="5919788" y="4697413"/>
          <p14:tracePt t="1691" x="4813300" y="4973638"/>
          <p14:tracePt t="1708" x="4276725" y="5027613"/>
          <p14:tracePt t="1724" x="3830638" y="5000625"/>
          <p14:tracePt t="1741" x="3160713" y="4724400"/>
          <p14:tracePt t="1760" x="2874963" y="4446588"/>
          <p14:tracePt t="1774" x="2598738" y="3946525"/>
          <p14:tracePt t="1791" x="2347913" y="3027363"/>
          <p14:tracePt t="1809" x="2339975" y="2714625"/>
          <p14:tracePt t="1824" x="2339975" y="2536825"/>
          <p14:tracePt t="1841" x="2339975" y="2446338"/>
          <p14:tracePt t="1857" x="2357438" y="2357438"/>
          <p14:tracePt t="1875" x="2446338" y="2295525"/>
          <p14:tracePt t="1891" x="2687638" y="2187575"/>
          <p14:tracePt t="1907" x="3608388" y="1884363"/>
          <p14:tracePt t="1926" x="4010025" y="1839913"/>
          <p14:tracePt t="1941" x="4303713" y="1822450"/>
          <p14:tracePt t="1958" x="4643438" y="1822450"/>
          <p14:tracePt t="1976" x="4732338" y="1830388"/>
          <p14:tracePt t="1991" x="4786313" y="1866900"/>
          <p14:tracePt t="2008" x="4822825" y="1893888"/>
          <p14:tracePt t="2024" x="4848225" y="1928813"/>
          <p14:tracePt t="2041" x="4857750" y="1946275"/>
          <p14:tracePt t="2057" x="4857750" y="1955800"/>
          <p14:tracePt t="2074" x="4857750" y="1965325"/>
          <p14:tracePt t="2092" x="4840288" y="1965325"/>
          <p14:tracePt t="2384" x="4732338" y="1911350"/>
          <p14:tracePt t="2396" x="4500563" y="1812925"/>
          <p14:tracePt t="2409" x="4152900" y="1643063"/>
          <p14:tracePt t="2420" x="3884613" y="1455738"/>
          <p14:tracePt t="2434" x="3660775" y="1268413"/>
          <p14:tracePt t="2449" x="3517900" y="1133475"/>
          <p14:tracePt t="2459" x="3429000" y="1009650"/>
          <p14:tracePt t="2474" x="3394075" y="928688"/>
          <p14:tracePt t="2491" x="3394075" y="884238"/>
          <p14:tracePt t="2507" x="3438525" y="803275"/>
          <p14:tracePt t="2525" x="3724275" y="696913"/>
          <p14:tracePt t="2541" x="4276725" y="536575"/>
          <p14:tracePt t="2557" x="5187950" y="446088"/>
          <p14:tracePt t="2574" x="5510213" y="446088"/>
          <p14:tracePt t="2591" x="5715000" y="473075"/>
          <p14:tracePt t="2608" x="5965825" y="608013"/>
          <p14:tracePt t="2625" x="6027738" y="660400"/>
          <p14:tracePt t="2641" x="6089650" y="750888"/>
          <p14:tracePt t="2657" x="6126163" y="911225"/>
          <p14:tracePt t="2676" x="6126163" y="982663"/>
          <p14:tracePt t="2691" x="6108700" y="1044575"/>
          <p14:tracePt t="2707" x="6037263" y="1143000"/>
          <p14:tracePt t="2725" x="6010275" y="1179513"/>
          <p14:tracePt t="2741" x="5973763" y="1187450"/>
          <p14:tracePt t="2757" x="5956300" y="1204913"/>
          <p14:tracePt t="2774" x="5929313" y="1214438"/>
          <p14:tracePt t="2793" x="5919788" y="1214438"/>
          <p14:tracePt t="2807" x="5919788" y="1223963"/>
          <p14:tracePt t="2824" x="5902325" y="1223963"/>
          <p14:tracePt t="2841" x="5894388" y="1223963"/>
          <p14:tracePt t="2942" x="5884863" y="1223963"/>
          <p14:tracePt t="2968" x="5857875" y="1223963"/>
          <p14:tracePt t="2981" x="5822950" y="1223963"/>
          <p14:tracePt t="2994" x="5759450" y="1223963"/>
          <p14:tracePt t="3009" x="5715000" y="1223963"/>
          <p14:tracePt t="3019" x="5653088" y="1231900"/>
          <p14:tracePt t="3030" x="5589588" y="1241425"/>
          <p14:tracePt t="3044" x="5545138" y="1250950"/>
          <p14:tracePt t="3058" x="5518150" y="1250950"/>
          <p14:tracePt t="3074" x="5473700" y="1258888"/>
          <p14:tracePt t="3090" x="5446713" y="1268413"/>
          <p14:tracePt t="3107" x="5419725" y="1285875"/>
          <p14:tracePt t="3124" x="5411788" y="1295400"/>
          <p14:tracePt t="3140" x="5402263" y="1295400"/>
          <p14:tracePt t="3157" x="5402263" y="1303338"/>
          <p14:tracePt t="3174" x="5402263" y="1312863"/>
          <p14:tracePt t="3198" x="5402263" y="1322388"/>
          <p14:tracePt t="12905" x="5402263" y="1330325"/>
          <p14:tracePt t="12955" x="5402263" y="1339850"/>
          <p14:tracePt t="12992" x="5394325" y="1347788"/>
          <p14:tracePt t="13018" x="5375275" y="1374775"/>
          <p14:tracePt t="13030" x="5295900" y="1455738"/>
          <p14:tracePt t="13042" x="5180013" y="1581150"/>
          <p14:tracePt t="13056" x="4965700" y="1830388"/>
          <p14:tracePt t="13069" x="4714875" y="2133600"/>
          <p14:tracePt t="13081" x="4465638" y="2428875"/>
          <p14:tracePt t="13094" x="4251325" y="2741613"/>
          <p14:tracePt t="13108" x="4062413" y="3009900"/>
          <p14:tracePt t="13125" x="3946525" y="3205163"/>
          <p14:tracePt t="13141" x="3848100" y="3402013"/>
          <p14:tracePt t="13158" x="3830638" y="3446463"/>
          <p14:tracePt t="13174" x="3822700" y="3465513"/>
          <p14:tracePt t="13191" x="3822700" y="3473450"/>
          <p14:tracePt t="13208" x="3822700" y="3490913"/>
          <p14:tracePt t="13323" x="3822700" y="3500438"/>
          <p14:tracePt t="13374" x="3822700" y="3509963"/>
          <p14:tracePt t="13387" x="3813175" y="3517900"/>
          <p14:tracePt t="13401" x="3786188" y="3527425"/>
          <p14:tracePt t="13412" x="3732213" y="3562350"/>
          <p14:tracePt t="13426" x="3633788" y="3608388"/>
          <p14:tracePt t="13441" x="3500438" y="3670300"/>
          <p14:tracePt t="13458" x="3348038" y="3724275"/>
          <p14:tracePt t="13475" x="3089275" y="3840163"/>
          <p14:tracePt t="13491" x="3036888" y="3867150"/>
          <p14:tracePt t="13508" x="3000375" y="3894138"/>
          <p14:tracePt t="13525" x="2965450" y="3902075"/>
          <p14:tracePt t="13541" x="2955925" y="3902075"/>
          <p14:tracePt t="13558" x="2946400" y="3902075"/>
          <p14:tracePt t="13575" x="2938463" y="3902075"/>
          <p14:tracePt t="13629" x="2938463" y="3894138"/>
          <p14:tracePt t="13642" x="2928938" y="3884613"/>
          <p14:tracePt t="13654" x="2928938" y="3867150"/>
          <p14:tracePt t="13667" x="2919413" y="3848100"/>
          <p14:tracePt t="13680" x="2919413" y="3840163"/>
          <p14:tracePt t="13693" x="2911475" y="3830638"/>
          <p14:tracePt t="13708" x="2911475" y="3822700"/>
          <p14:tracePt t="13725" x="2911475" y="3803650"/>
          <p14:tracePt t="13743" x="2901950" y="3803650"/>
          <p14:tracePt t="13758" x="2901950" y="3795713"/>
          <p14:tracePt t="13775" x="2901950" y="3776663"/>
          <p14:tracePt t="13791" x="2901950" y="3768725"/>
          <p14:tracePt t="13808" x="2901950" y="3759200"/>
          <p14:tracePt t="13833" x="2911475" y="3751263"/>
          <p14:tracePt t="13845" x="2911475" y="3741738"/>
          <p14:tracePt t="13858" x="2919413" y="3732213"/>
          <p14:tracePt t="13875" x="2928938" y="3724275"/>
          <p14:tracePt t="13891" x="2938463" y="3714750"/>
          <p14:tracePt t="13909" x="2938463" y="3697288"/>
          <p14:tracePt t="14164" x="2946400" y="3687763"/>
          <p14:tracePt t="14177" x="2955925" y="3679825"/>
          <p14:tracePt t="14189" x="2955925" y="3652838"/>
          <p14:tracePt t="14202" x="2973388" y="3643313"/>
          <p14:tracePt t="14214" x="2973388" y="3633788"/>
          <p14:tracePt t="14227" x="2982913" y="3616325"/>
          <p14:tracePt t="14241" x="2990850" y="3608388"/>
          <p14:tracePt t="14265" x="2990850" y="3598863"/>
          <p14:tracePt t="14277" x="3000375" y="3589338"/>
          <p14:tracePt t="14292" x="3017838" y="3581400"/>
          <p14:tracePt t="14317" x="3027363" y="3581400"/>
          <p14:tracePt t="14329" x="3036888" y="3571875"/>
          <p14:tracePt t="14343" x="3054350" y="3562350"/>
          <p14:tracePt t="14358" x="3071813" y="3562350"/>
          <p14:tracePt t="14380" x="3098800" y="3554413"/>
          <p14:tracePt t="14393" x="3133725" y="3554413"/>
          <p14:tracePt t="14408" x="3170238" y="3554413"/>
          <p14:tracePt t="14424" x="3205163" y="3554413"/>
          <p14:tracePt t="14441" x="3259138" y="3554413"/>
          <p14:tracePt t="14459" x="3276600" y="3554413"/>
          <p14:tracePt t="14475" x="3295650" y="3554413"/>
          <p14:tracePt t="14491" x="3357563" y="3554413"/>
          <p14:tracePt t="14508" x="3394075" y="3554413"/>
          <p14:tracePt t="14525" x="3446463" y="3554413"/>
          <p14:tracePt t="14542" x="3500438" y="3554413"/>
          <p14:tracePt t="14559" x="3517900" y="3554413"/>
          <p14:tracePt t="14574" x="3527425" y="3554413"/>
          <p14:tracePt t="14591" x="3554413" y="3571875"/>
          <p14:tracePt t="14610" x="3571875" y="3581400"/>
          <p14:tracePt t="14638" x="3571875" y="3589338"/>
          <p14:tracePt t="14648" x="3581400" y="3598863"/>
          <p14:tracePt t="14660" x="3589338" y="3608388"/>
          <p14:tracePt t="14686" x="3598863" y="3608388"/>
          <p14:tracePt t="14699" x="3598863" y="3616325"/>
          <p14:tracePt t="14712" x="3608388" y="3625850"/>
          <p14:tracePt t="14724" x="3625850" y="3643313"/>
          <p14:tracePt t="14741" x="3633788" y="3652838"/>
          <p14:tracePt t="14758" x="3670300" y="3679825"/>
          <p14:tracePt t="14776" x="3670300" y="3687763"/>
          <p14:tracePt t="14791" x="3679825" y="3687763"/>
          <p14:tracePt t="14808" x="3687763" y="3705225"/>
          <p14:tracePt t="14826" x="3697288" y="3714750"/>
          <p14:tracePt t="14841" x="3697288" y="3724275"/>
          <p14:tracePt t="14858" x="3697288" y="3732213"/>
          <p14:tracePt t="14875" x="3697288" y="3751263"/>
          <p14:tracePt t="14891" x="3697288" y="3759200"/>
          <p14:tracePt t="14908" x="3697288" y="3768725"/>
          <p14:tracePt t="14925" x="3697288" y="3776663"/>
          <p14:tracePt t="14941" x="3670300" y="3786188"/>
          <p14:tracePt t="14966" x="3616325" y="3803650"/>
          <p14:tracePt t="14978" x="3536950" y="3813175"/>
          <p14:tracePt t="14992" x="3438525" y="3822700"/>
          <p14:tracePt t="15008" x="3348038" y="3822700"/>
          <p14:tracePt t="15025" x="3259138" y="3822700"/>
          <p14:tracePt t="15041" x="3116263" y="3795713"/>
          <p14:tracePt t="15058" x="3044825" y="3768725"/>
          <p14:tracePt t="15074" x="3009900" y="3741738"/>
          <p14:tracePt t="15091" x="2946400" y="3705225"/>
          <p14:tracePt t="15108" x="2928938" y="3697288"/>
          <p14:tracePt t="15125" x="2901950" y="3670300"/>
          <p14:tracePt t="15141" x="2874963" y="3616325"/>
          <p14:tracePt t="15158" x="2867025" y="3589338"/>
          <p14:tracePt t="15175" x="2867025" y="3562350"/>
          <p14:tracePt t="15191" x="2867025" y="3544888"/>
          <p14:tracePt t="15209" x="2867025" y="3536950"/>
          <p14:tracePt t="15224" x="2867025" y="3509963"/>
          <p14:tracePt t="15241" x="2867025" y="3500438"/>
          <p14:tracePt t="15241" x="2867025" y="3482975"/>
          <p14:tracePt t="15259" x="2874963" y="3465513"/>
          <p14:tracePt t="15274" x="2901950" y="3446463"/>
          <p14:tracePt t="15291" x="2911475" y="3438525"/>
          <p14:tracePt t="15308" x="2938463" y="3402013"/>
          <p14:tracePt t="15325" x="2955925" y="3394075"/>
          <p14:tracePt t="15341" x="2955925" y="3384550"/>
          <p14:tracePt t="15358" x="3000375" y="3357563"/>
          <p14:tracePt t="15375" x="3044825" y="3340100"/>
          <p14:tracePt t="15391" x="3098800" y="3322638"/>
          <p14:tracePt t="15408" x="3268663" y="3295650"/>
          <p14:tracePt t="15425" x="3375025" y="3276600"/>
          <p14:tracePt t="15441" x="3455988" y="3276600"/>
          <p14:tracePt t="15458" x="3562350" y="3268663"/>
          <p14:tracePt t="15476" x="3616325" y="3268663"/>
          <p14:tracePt t="15491" x="3643313" y="3268663"/>
          <p14:tracePt t="15508" x="3687763" y="3268663"/>
          <p14:tracePt t="15508" x="3751263" y="3276600"/>
          <p14:tracePt t="15526" x="3822700" y="3286125"/>
          <p14:tracePt t="15541" x="3884613" y="3303588"/>
          <p14:tracePt t="15558" x="3938588" y="3322638"/>
          <p14:tracePt t="15574" x="4010025" y="3340100"/>
          <p14:tracePt t="15592" x="4027488" y="3348038"/>
          <p14:tracePt t="15608" x="4044950" y="3357563"/>
          <p14:tracePt t="15625" x="4089400" y="3384550"/>
          <p14:tracePt t="15641" x="4116388" y="3394075"/>
          <p14:tracePt t="15658" x="4143375" y="3419475"/>
          <p14:tracePt t="15675" x="4214813" y="3455988"/>
          <p14:tracePt t="15692" x="4241800" y="3482975"/>
          <p14:tracePt t="15708" x="4259263" y="3490913"/>
          <p14:tracePt t="15725" x="4313238" y="3544888"/>
          <p14:tracePt t="15743" x="4357688" y="3608388"/>
          <p14:tracePt t="15759" x="4384675" y="3687763"/>
          <p14:tracePt t="15775" x="4411663" y="3751263"/>
          <p14:tracePt t="15791" x="4429125" y="3840163"/>
          <p14:tracePt t="15809" x="4429125" y="3857625"/>
          <p14:tracePt t="15824" x="4429125" y="3867150"/>
          <p14:tracePt t="15841" x="4429125" y="3884613"/>
          <p14:tracePt t="15858" x="4429125" y="3894138"/>
          <p14:tracePt t="15883" x="4419600" y="3902075"/>
          <p14:tracePt t="15894" x="4402138" y="3911600"/>
          <p14:tracePt t="15909" x="4375150" y="3911600"/>
          <p14:tracePt t="15925" x="4322763" y="3929063"/>
          <p14:tracePt t="15941" x="4214813" y="3973513"/>
          <p14:tracePt t="15960" x="4152900" y="4000500"/>
          <p14:tracePt t="15975" x="4081463" y="4027488"/>
          <p14:tracePt t="15991" x="4017963" y="4054475"/>
          <p14:tracePt t="16008" x="3902075" y="4089400"/>
          <p14:tracePt t="16025" x="3848100" y="4108450"/>
          <p14:tracePt t="16041" x="3813175" y="4116388"/>
          <p14:tracePt t="16058" x="3768725" y="4125913"/>
          <p14:tracePt t="16075" x="3751263" y="4125913"/>
          <p14:tracePt t="16091" x="3741738" y="4125913"/>
          <p14:tracePt t="16353" x="3732213" y="4125913"/>
          <p14:tracePt t="16379" x="3732213" y="4116388"/>
          <p14:tracePt t="16393" x="3732213" y="4108450"/>
          <p14:tracePt t="16430" x="3741738" y="4098925"/>
          <p14:tracePt t="16467" x="3759200" y="4089400"/>
          <p14:tracePt t="16480" x="3786188" y="4081463"/>
          <p14:tracePt t="16492" x="3840163" y="4071938"/>
          <p14:tracePt t="16508" x="3894138" y="4044950"/>
          <p14:tracePt t="16519" x="3956050" y="4027488"/>
          <p14:tracePt t="16531" x="4017963" y="4000500"/>
          <p14:tracePt t="16544" x="4071938" y="3973513"/>
          <p14:tracePt t="16558" x="4116388" y="3946525"/>
          <p14:tracePt t="16574" x="4143375" y="3911600"/>
          <p14:tracePt t="16591" x="4224338" y="3840163"/>
          <p14:tracePt t="16608" x="4259263" y="3795713"/>
          <p14:tracePt t="16624" x="4276725" y="3751263"/>
          <p14:tracePt t="16641" x="4276725" y="3687763"/>
          <p14:tracePt t="16660" x="4276725" y="3660775"/>
          <p14:tracePt t="16676" x="4268788" y="3625850"/>
          <p14:tracePt t="16691" x="4232275" y="3581400"/>
          <p14:tracePt t="16708" x="4152900" y="3500438"/>
          <p14:tracePt t="16725" x="4108450" y="3465513"/>
          <p14:tracePt t="16741" x="4044950" y="3429000"/>
          <p14:tracePt t="16758" x="3894138" y="3348038"/>
          <p14:tracePt t="16775" x="3822700" y="3303588"/>
          <p14:tracePt t="16791" x="3732213" y="3259138"/>
          <p14:tracePt t="16808" x="3589338" y="3197225"/>
          <p14:tracePt t="16825" x="3527425" y="3170238"/>
          <p14:tracePt t="16841" x="3473450" y="3143250"/>
          <p14:tracePt t="16858" x="3384550" y="3108325"/>
          <p14:tracePt t="16876" x="3340100" y="3089275"/>
          <p14:tracePt t="16891" x="3295650" y="3089275"/>
          <p14:tracePt t="16908" x="3259138" y="3089275"/>
          <p14:tracePt t="16925" x="3205163" y="3089275"/>
          <p14:tracePt t="16942" x="3179763" y="3089275"/>
          <p14:tracePt t="16958" x="3152775" y="3098800"/>
          <p14:tracePt t="16975" x="3125788" y="3108325"/>
          <p14:tracePt t="16991" x="3116263" y="3116263"/>
          <p14:tracePt t="17008" x="3108325" y="3116263"/>
          <p14:tracePt t="17024" x="3089275" y="3125788"/>
          <p14:tracePt t="17043" x="3081338" y="3143250"/>
          <p14:tracePt t="17058" x="3062288" y="3152775"/>
          <p14:tracePt t="17075" x="3027363" y="3187700"/>
          <p14:tracePt t="17093" x="3009900" y="3197225"/>
          <p14:tracePt t="17108" x="2990850" y="3214688"/>
          <p14:tracePt t="17125" x="2982913" y="3224213"/>
          <p14:tracePt t="17141" x="2973388" y="3241675"/>
          <p14:tracePt t="17158" x="2965450" y="3259138"/>
          <p14:tracePt t="17175" x="2955925" y="3286125"/>
          <p14:tracePt t="17191" x="2946400" y="3330575"/>
          <p14:tracePt t="17208" x="2946400" y="3357563"/>
          <p14:tracePt t="17225" x="2946400" y="3394075"/>
          <p14:tracePt t="17241" x="2982913" y="3465513"/>
          <p14:tracePt t="17259" x="2990850" y="3482975"/>
          <p14:tracePt t="17275" x="3009900" y="3500438"/>
          <p14:tracePt t="17291" x="3036888" y="3527425"/>
          <p14:tracePt t="17308" x="3054350" y="3544888"/>
          <p14:tracePt t="17324" x="3081338" y="3554413"/>
          <p14:tracePt t="17341" x="3143250" y="3571875"/>
          <p14:tracePt t="17359" x="3170238" y="3581400"/>
          <p14:tracePt t="17375" x="3187700" y="3581400"/>
          <p14:tracePt t="17391" x="3205163" y="3581400"/>
          <p14:tracePt t="17408" x="3224213" y="3581400"/>
          <p14:tracePt t="17425" x="3232150" y="3581400"/>
          <p14:tracePt t="17441" x="3241675" y="3581400"/>
          <p14:tracePt t="17458" x="3259138" y="3581400"/>
          <p14:tracePt t="17475" x="3268663" y="3581400"/>
          <p14:tracePt t="17491" x="3276600" y="3581400"/>
          <p14:tracePt t="17526" x="3276600" y="3589338"/>
          <p14:tracePt t="17640" x="3268663" y="3589338"/>
          <p14:tracePt t="17664" x="3259138" y="3598863"/>
          <p14:tracePt t="17677" x="3241675" y="3608388"/>
          <p14:tracePt t="17693" x="3232150" y="3608388"/>
          <p14:tracePt t="17715" x="3224213" y="3608388"/>
          <p14:tracePt t="17729" x="3214688" y="3616325"/>
          <p14:tracePt t="17743" x="3205163" y="3616325"/>
          <p14:tracePt t="17768" x="3197225" y="3616325"/>
          <p14:tracePt t="17794" x="3187700" y="3616325"/>
          <p14:tracePt t="17818" x="3187700" y="3608388"/>
          <p14:tracePt t="17830" x="3187700" y="3598863"/>
          <p14:tracePt t="17844" x="3187700" y="3589338"/>
          <p14:tracePt t="17856" x="3187700" y="3581400"/>
          <p14:tracePt t="17881" x="3187700" y="3562350"/>
          <p14:tracePt t="17907" x="3187700" y="3554413"/>
          <p14:tracePt t="17934" x="3187700" y="3544888"/>
          <p14:tracePt t="17946" x="3187700" y="3536950"/>
          <p14:tracePt t="17958" x="3197225" y="3527425"/>
          <p14:tracePt t="17984" x="3205163" y="3517900"/>
          <p14:tracePt t="17995" x="3214688" y="3509963"/>
          <p14:tracePt t="18009" x="3241675" y="3482975"/>
          <p14:tracePt t="18022" x="3268663" y="3465513"/>
          <p14:tracePt t="18035" x="3303588" y="3438525"/>
          <p14:tracePt t="18047" x="3322638" y="3429000"/>
          <p14:tracePt t="18060" x="3348038" y="3402013"/>
          <p14:tracePt t="18074" x="3357563" y="3394075"/>
          <p14:tracePt t="18091" x="3375025" y="3384550"/>
          <p14:tracePt t="18108" x="3384550" y="3375025"/>
          <p14:tracePt t="18125" x="3394075" y="3375025"/>
          <p14:tracePt t="18141" x="3402013" y="3375025"/>
          <p14:tracePt t="18162" x="3419475" y="3375025"/>
          <p14:tracePt t="18175" x="3429000" y="3375025"/>
          <p14:tracePt t="18191" x="3438525" y="3375025"/>
          <p14:tracePt t="18208" x="3473450" y="3375025"/>
          <p14:tracePt t="18226" x="3500438" y="3375025"/>
          <p14:tracePt t="18241" x="3517900" y="3375025"/>
          <p14:tracePt t="18258" x="3571875" y="3375025"/>
          <p14:tracePt t="18276" x="3608388" y="3375025"/>
          <p14:tracePt t="18291" x="3633788" y="3375025"/>
          <p14:tracePt t="18308" x="3670300" y="3367088"/>
          <p14:tracePt t="18325" x="3724275" y="3367088"/>
          <p14:tracePt t="18343" x="3751263" y="3367088"/>
          <p14:tracePt t="18358" x="3768725" y="3367088"/>
          <p14:tracePt t="18375" x="3813175" y="3367088"/>
          <p14:tracePt t="18392" x="3830638" y="3367088"/>
          <p14:tracePt t="18408" x="3840163" y="3367088"/>
          <p14:tracePt t="18425" x="3857625" y="3367088"/>
          <p14:tracePt t="18441" x="3894138" y="3367088"/>
          <p14:tracePt t="18459" x="3902075" y="3375025"/>
          <p14:tracePt t="18475" x="3919538" y="3384550"/>
          <p14:tracePt t="18475" x="3938588" y="3384550"/>
          <p14:tracePt t="18493" x="3956050" y="3394075"/>
          <p14:tracePt t="18508" x="3973513" y="3402013"/>
          <p14:tracePt t="18525" x="3990975" y="3419475"/>
          <p14:tracePt t="18541" x="4017963" y="3429000"/>
          <p14:tracePt t="18558" x="4027488" y="3438525"/>
          <p14:tracePt t="18575" x="4037013" y="3446463"/>
          <p14:tracePt t="18594" x="4037013" y="3455988"/>
          <p14:tracePt t="18609" x="4044950" y="3465513"/>
          <p14:tracePt t="18625" x="4054475" y="3473450"/>
          <p14:tracePt t="18641" x="4062413" y="3482975"/>
          <p14:tracePt t="18641" x="4071938" y="3500438"/>
          <p14:tracePt t="18659" x="4071938" y="3509963"/>
          <p14:tracePt t="18675" x="4081463" y="3527425"/>
          <p14:tracePt t="18691" x="4089400" y="3536950"/>
          <p14:tracePt t="18708" x="4098925" y="3562350"/>
          <p14:tracePt t="18725" x="4108450" y="3571875"/>
          <p14:tracePt t="18741" x="4116388" y="3589338"/>
          <p14:tracePt t="18758" x="4125913" y="3598863"/>
          <p14:tracePt t="18775" x="4125913" y="3616325"/>
          <p14:tracePt t="18792" x="4133850" y="3616325"/>
          <p14:tracePt t="18808" x="4143375" y="3633788"/>
          <p14:tracePt t="18825" x="4143375" y="3643313"/>
          <p14:tracePt t="18842" x="4152900" y="3652838"/>
          <p14:tracePt t="18874" x="4152900" y="3670300"/>
          <p14:tracePt t="18900" x="4152900" y="3687763"/>
          <p14:tracePt t="18913" x="4152900" y="3714750"/>
          <p14:tracePt t="18926" x="4160838" y="3741738"/>
          <p14:tracePt t="18938" x="4160838" y="3768725"/>
          <p14:tracePt t="18950" x="4160838" y="3786188"/>
          <p14:tracePt t="18963" x="4170363" y="3795713"/>
          <p14:tracePt t="18977" x="4170363" y="3813175"/>
          <p14:tracePt t="18991" x="4170363" y="3822700"/>
          <p14:tracePt t="19078" x="4170363" y="3830638"/>
          <p14:tracePt t="21030" x="4160838" y="3830638"/>
          <p14:tracePt t="21104" x="4143375" y="3830638"/>
          <p14:tracePt t="21114" x="4098925" y="3830638"/>
          <p14:tracePt t="21127" x="4037013" y="3822700"/>
          <p14:tracePt t="21140" x="3965575" y="3803650"/>
          <p14:tracePt t="21153" x="3875088" y="3795713"/>
          <p14:tracePt t="21166" x="3803650" y="3795713"/>
          <p14:tracePt t="21178" x="3732213" y="3786188"/>
          <p14:tracePt t="21193" x="3679825" y="3776663"/>
          <p14:tracePt t="21208" x="3633788" y="3768725"/>
          <p14:tracePt t="21225" x="3554413" y="3759200"/>
          <p14:tracePt t="21243" x="3517900" y="3751263"/>
          <p14:tracePt t="21258" x="3490913" y="3751263"/>
          <p14:tracePt t="21275" x="3482975" y="3751263"/>
          <p14:tracePt t="21291" x="3429000" y="3732213"/>
          <p14:tracePt t="21308" x="3411538" y="3724275"/>
          <p14:tracePt t="21325" x="3402013" y="3724275"/>
          <p14:tracePt t="21341" x="3375025" y="3714750"/>
          <p14:tracePt t="21359" x="3375025" y="3705225"/>
          <p14:tracePt t="21375" x="3357563" y="3705225"/>
          <p14:tracePt t="21391" x="3340100" y="3687763"/>
          <p14:tracePt t="21408" x="3330575" y="3687763"/>
          <p14:tracePt t="21433" x="3330575" y="3679825"/>
          <p14:tracePt t="21446" x="3322638" y="3670300"/>
          <p14:tracePt t="21498" x="3313113" y="3670300"/>
          <p14:tracePt t="21522" x="3313113" y="3660775"/>
          <p14:tracePt t="21534" x="3303588" y="3652838"/>
          <p14:tracePt t="21548" x="3295650" y="3652838"/>
          <p14:tracePt t="21816" x="3286125" y="3643313"/>
          <p14:tracePt t="21828" x="3268663" y="3643313"/>
          <p14:tracePt t="21840" x="3251200" y="3633788"/>
          <p14:tracePt t="21853" x="3241675" y="3616325"/>
          <p14:tracePt t="21868" x="3224213" y="3616325"/>
          <p14:tracePt t="21880" x="3214688" y="3598863"/>
          <p14:tracePt t="21892" x="3205163" y="3598863"/>
          <p14:tracePt t="21908" x="3187700" y="3589338"/>
          <p14:tracePt t="21925" x="3179763" y="3571875"/>
          <p14:tracePt t="21943" x="3170238" y="3562350"/>
          <p14:tracePt t="21958" x="3170238" y="3554413"/>
          <p14:tracePt t="21975" x="3160713" y="3536950"/>
          <p14:tracePt t="21993" x="3160713" y="3527425"/>
          <p14:tracePt t="22008" x="3160713" y="3517900"/>
          <p14:tracePt t="22031" x="3160713" y="3509963"/>
          <p14:tracePt t="22044" x="3160713" y="3500438"/>
          <p14:tracePt t="22094" x="3160713" y="3490913"/>
          <p14:tracePt t="22133" x="3160713" y="3482975"/>
          <p14:tracePt t="22172" x="3170238" y="3473450"/>
          <p14:tracePt t="22184" x="3179763" y="3473450"/>
          <p14:tracePt t="22211" x="3179763" y="3465513"/>
          <p14:tracePt t="22222" x="3187700" y="3465513"/>
          <p14:tracePt t="22249" x="3187700" y="3455988"/>
          <p14:tracePt t="22261" x="3197225" y="3455988"/>
          <p14:tracePt t="22273" x="3197225" y="3438525"/>
          <p14:tracePt t="22287" x="3214688" y="3438525"/>
          <p14:tracePt t="22298" x="3224213" y="3429000"/>
          <p14:tracePt t="22324" x="3232150" y="3429000"/>
          <p14:tracePt t="22363" x="3241675" y="3429000"/>
          <p14:tracePt t="22388" x="3241675" y="3419475"/>
          <p14:tracePt t="22401" x="3251200" y="3419475"/>
          <p14:tracePt t="22414" x="3259138" y="3419475"/>
          <p14:tracePt t="22426" x="3268663" y="3419475"/>
          <p14:tracePt t="22441" x="3276600" y="3411538"/>
          <p14:tracePt t="22464" x="3286125" y="3411538"/>
          <p14:tracePt t="22477" x="3303588" y="3411538"/>
          <p14:tracePt t="22529" x="3322638" y="3402013"/>
          <p14:tracePt t="22554" x="3340100" y="3402013"/>
          <p14:tracePt t="22568" x="3357563" y="3402013"/>
          <p14:tracePt t="22578" x="3384550" y="3402013"/>
          <p14:tracePt t="22592" x="3394075" y="3402013"/>
          <p14:tracePt t="22604" x="3402013" y="3402013"/>
          <p14:tracePt t="22618" x="3411538" y="3402013"/>
          <p14:tracePt t="22630" x="3419475" y="3402013"/>
          <p14:tracePt t="22656" x="3429000" y="3402013"/>
          <p14:tracePt t="22667" x="3438525" y="3402013"/>
          <p14:tracePt t="22681" x="3465513" y="3402013"/>
          <p14:tracePt t="22694" x="3473450" y="3402013"/>
          <p14:tracePt t="22708" x="3490913" y="3402013"/>
          <p14:tracePt t="22725" x="3509963" y="3402013"/>
          <p14:tracePt t="22741" x="3536950" y="3402013"/>
          <p14:tracePt t="22758" x="3544888" y="3402013"/>
          <p14:tracePt t="22775" x="3562350" y="3402013"/>
          <p14:tracePt t="22792" x="3589338" y="3402013"/>
          <p14:tracePt t="22809" x="3608388" y="3402013"/>
          <p14:tracePt t="22825" x="3616325" y="3402013"/>
          <p14:tracePt t="22842" x="3625850" y="3402013"/>
          <p14:tracePt t="22859" x="3633788" y="3402013"/>
          <p14:tracePt t="22875" x="3643313" y="3402013"/>
          <p14:tracePt t="22891" x="3652838" y="3402013"/>
          <p14:tracePt t="22908" x="3687763" y="3411538"/>
          <p14:tracePt t="22925" x="3705225" y="3411538"/>
          <p14:tracePt t="22941" x="3714750" y="3411538"/>
          <p14:tracePt t="22959" x="3751263" y="3429000"/>
          <p14:tracePt t="22976" x="3759200" y="3429000"/>
          <p14:tracePt t="22992" x="3776663" y="3438525"/>
          <p14:tracePt t="23008" x="3803650" y="3446463"/>
          <p14:tracePt t="23026" x="3813175" y="3455988"/>
          <p14:tracePt t="23042" x="3822700" y="3465513"/>
          <p14:tracePt t="23058" x="3840163" y="3473450"/>
          <p14:tracePt t="23076" x="3840163" y="3482975"/>
          <p14:tracePt t="23092" x="3848100" y="3490913"/>
          <p14:tracePt t="23108" x="3857625" y="3500438"/>
          <p14:tracePt t="23125" x="3884613" y="3536950"/>
          <p14:tracePt t="23142" x="3894138" y="3544888"/>
          <p14:tracePt t="23158" x="3911600" y="3562350"/>
          <p14:tracePt t="23175" x="3919538" y="3581400"/>
          <p14:tracePt t="23192" x="3929063" y="3589338"/>
          <p14:tracePt t="23216" x="3929063" y="3608388"/>
          <p14:tracePt t="23471" x="3938588" y="3608388"/>
          <p14:tracePt t="23496" x="3946525" y="3608388"/>
          <p14:tracePt t="23534" x="3956050" y="3616325"/>
          <p14:tracePt t="23560" x="3965575" y="3616325"/>
          <p14:tracePt t="23572" x="3983038" y="3625850"/>
          <p14:tracePt t="23584" x="4000500" y="3633788"/>
          <p14:tracePt t="23597" x="4017963" y="3633788"/>
          <p14:tracePt t="23610" x="4027488" y="3643313"/>
          <p14:tracePt t="23625" x="4037013" y="3652838"/>
          <p14:tracePt t="23641" x="4054475" y="3660775"/>
          <p14:tracePt t="23658" x="4071938" y="3670300"/>
          <p14:tracePt t="23675" x="4081463" y="3670300"/>
          <p14:tracePt t="23691" x="4089400" y="3679825"/>
          <p14:tracePt t="23708" x="4098925" y="3687763"/>
          <p14:tracePt t="23726" x="4108450" y="3697288"/>
          <p14:tracePt t="23742" x="4116388" y="3705225"/>
          <p14:tracePt t="23758" x="4125913" y="3714750"/>
          <p14:tracePt t="23777" x="4125913" y="3724275"/>
          <p14:tracePt t="23792" x="4125913" y="3732213"/>
          <p14:tracePt t="23814" x="4133850" y="3732213"/>
          <p14:tracePt t="23826" x="4133850" y="3741738"/>
          <p14:tracePt t="23842" x="4133850" y="3751263"/>
          <p14:tracePt t="23858" x="4133850" y="3759200"/>
          <p14:tracePt t="23877" x="4143375" y="3768725"/>
          <p14:tracePt t="23903" x="4143375" y="3776663"/>
          <p14:tracePt t="23953" x="4143375" y="3786188"/>
          <p14:tracePt t="23980" x="4143375" y="3795713"/>
          <p14:tracePt t="24030" x="4143375" y="3803650"/>
          <p14:tracePt t="24056" x="4143375" y="3813175"/>
          <p14:tracePt t="24068" x="4133850" y="3822700"/>
          <p14:tracePt t="24082" x="4133850" y="3830638"/>
          <p14:tracePt t="24094" x="4125913" y="3830638"/>
          <p14:tracePt t="24133" x="4125913" y="3840163"/>
          <p14:tracePt t="24144" x="4125913" y="3848100"/>
          <p14:tracePt t="24170" x="4116388" y="3848100"/>
          <p14:tracePt t="24183" x="4108450" y="3848100"/>
          <p14:tracePt t="24196" x="4089400" y="3857625"/>
          <p14:tracePt t="24209" x="4081463" y="3857625"/>
          <p14:tracePt t="24222" x="4071938" y="3857625"/>
          <p14:tracePt t="24233" x="4062413" y="3867150"/>
          <p14:tracePt t="24260" x="4054475" y="3867150"/>
          <p14:tracePt t="24285" x="4044950" y="3875088"/>
          <p14:tracePt t="24297" x="4037013" y="3875088"/>
          <p14:tracePt t="24313" x="4010025" y="3884613"/>
          <p14:tracePt t="24323" x="3983038" y="3894138"/>
          <p14:tracePt t="24336" x="3965575" y="3902075"/>
          <p14:tracePt t="24348" x="3938588" y="3919538"/>
          <p14:tracePt t="24363" x="3919538" y="3929063"/>
          <p14:tracePt t="24375" x="3902075" y="3929063"/>
          <p14:tracePt t="24391" x="3884613" y="3929063"/>
          <p14:tracePt t="24408" x="3867150" y="3938588"/>
          <p14:tracePt t="24426" x="3848100" y="3938588"/>
          <p14:tracePt t="24441" x="3840163" y="3946525"/>
          <p14:tracePt t="24458" x="3786188" y="3956050"/>
          <p14:tracePt t="24477" x="3768725" y="3965575"/>
          <p14:tracePt t="24491" x="3741738" y="3965575"/>
          <p14:tracePt t="24508" x="3714750" y="3973513"/>
          <p14:tracePt t="24525" x="3697288" y="3973513"/>
          <p14:tracePt t="24542" x="3679825" y="3973513"/>
          <p14:tracePt t="24559" x="3660775" y="3973513"/>
          <p14:tracePt t="24574" x="3643313" y="3983038"/>
          <p14:tracePt t="24591" x="3633788" y="3983038"/>
          <p14:tracePt t="24616" x="3625850" y="3983038"/>
          <p14:tracePt t="25534" x="3652838" y="3983038"/>
          <p14:tracePt t="25850" x="3670300" y="3983038"/>
          <p14:tracePt t="25864" x="3687763" y="3983038"/>
          <p14:tracePt t="25876" x="3705225" y="3983038"/>
          <p14:tracePt t="25889" x="3724275" y="3983038"/>
          <p14:tracePt t="25902" x="3751263" y="3983038"/>
          <p14:tracePt t="25914" x="3776663" y="3983038"/>
          <p14:tracePt t="25927" x="3803650" y="3983038"/>
          <p14:tracePt t="25941" x="3830638" y="3973513"/>
          <p14:tracePt t="25958" x="3875088" y="3946525"/>
          <p14:tracePt t="25958" x="3911600" y="3919538"/>
          <p14:tracePt t="25977" x="3946525" y="3894138"/>
          <p14:tracePt t="25992" x="3990975" y="3867150"/>
          <p14:tracePt t="26008" x="4027488" y="3840163"/>
          <p14:tracePt t="26025" x="4054475" y="3803650"/>
          <p14:tracePt t="26043" x="4071938" y="3803650"/>
          <p14:tracePt t="26058" x="4071938" y="3795713"/>
          <p14:tracePt t="26075" x="4081463" y="3786188"/>
          <p14:tracePt t="26093" x="4081463" y="3776663"/>
          <p14:tracePt t="26108" x="4089400" y="3751263"/>
          <p14:tracePt t="26125" x="4098925" y="3732213"/>
          <p14:tracePt t="26141" x="4098925" y="3697288"/>
          <p14:tracePt t="26158" x="4098925" y="3679825"/>
          <p14:tracePt t="26175" x="4098925" y="3670300"/>
          <p14:tracePt t="26192" x="4098925" y="3652838"/>
          <p14:tracePt t="26208" x="4098925" y="3643313"/>
          <p14:tracePt t="26225" x="4098925" y="3633788"/>
          <p14:tracePt t="26245" x="4098925" y="3652838"/>
          <p14:tracePt t="26360" x="4098925" y="3660775"/>
          <p14:tracePt t="26372" x="4098925" y="3679825"/>
          <p14:tracePt t="26386" x="4098925" y="3687763"/>
          <p14:tracePt t="26400" x="4098925" y="3705225"/>
          <p14:tracePt t="26411" x="4098925" y="3724275"/>
          <p14:tracePt t="26425" x="4071938" y="3741738"/>
          <p14:tracePt t="26441" x="4044950" y="3776663"/>
          <p14:tracePt t="26458" x="3911600" y="3857625"/>
          <p14:tracePt t="26476" x="3857625" y="3894138"/>
          <p14:tracePt t="26492" x="3803650" y="3919538"/>
          <p14:tracePt t="26508" x="3751263" y="3956050"/>
          <p14:tracePt t="26526" x="3732213" y="3965575"/>
          <p14:tracePt t="26542" x="3714750" y="3973513"/>
          <p14:tracePt t="26563" x="3697288" y="3983038"/>
          <p14:tracePt t="26577" x="3687763" y="3983038"/>
          <p14:tracePt t="26592" x="3679825" y="3990975"/>
          <p14:tracePt t="26608" x="3670300" y="4000500"/>
          <p14:tracePt t="26625" x="3652838" y="4000500"/>
          <p14:tracePt t="26642" x="3652838" y="4010025"/>
          <p14:tracePt t="26666" x="3670300" y="4000500"/>
          <p14:tracePt t="26806" x="3705225" y="3990975"/>
          <p14:tracePt t="26818" x="3759200" y="3965575"/>
          <p14:tracePt t="26832" x="3813175" y="3938588"/>
          <p14:tracePt t="26846" x="3867150" y="3902075"/>
          <p14:tracePt t="26858" x="3911600" y="3867150"/>
          <p14:tracePt t="26875" x="3956050" y="3840163"/>
          <p14:tracePt t="26891" x="3990975" y="3803650"/>
          <p14:tracePt t="26908" x="4010025" y="3786188"/>
          <p14:tracePt t="26925" x="4017963" y="3768725"/>
          <p14:tracePt t="26941" x="4044950" y="3705225"/>
          <p14:tracePt t="26959" x="4071938" y="3670300"/>
          <p14:tracePt t="26975" x="4089400" y="3625850"/>
          <p14:tracePt t="26992" x="4133850" y="3536950"/>
          <p14:tracePt t="27010" x="4133850" y="3509963"/>
          <p14:tracePt t="27025" x="4143375" y="3482975"/>
          <p14:tracePt t="27042" x="4152900" y="3473450"/>
          <p14:tracePt t="27058" x="4152900" y="3455988"/>
          <p14:tracePt t="27075" x="4152900" y="3446463"/>
          <p14:tracePt t="27098" x="4143375" y="3438525"/>
          <p14:tracePt t="27111" x="4125913" y="3419475"/>
          <p14:tracePt t="27125" x="4108450" y="3394075"/>
          <p14:tracePt t="27142" x="4081463" y="3384550"/>
          <p14:tracePt t="27158" x="4017963" y="3340100"/>
          <p14:tracePt t="27176" x="3983038" y="3330575"/>
          <p14:tracePt t="27192" x="3938588" y="3313113"/>
          <p14:tracePt t="27209" x="3848100" y="3276600"/>
          <p14:tracePt t="27226" x="3822700" y="3268663"/>
          <p14:tracePt t="27242" x="3776663" y="3259138"/>
          <p14:tracePt t="27258" x="3751263" y="3259138"/>
          <p14:tracePt t="27275" x="3697288" y="3251200"/>
          <p14:tracePt t="27292" x="3670300" y="3251200"/>
          <p14:tracePt t="27308" x="3633788" y="3251200"/>
          <p14:tracePt t="27325" x="3527425" y="3251200"/>
          <p14:tracePt t="27342" x="3465513" y="3268663"/>
          <p14:tracePt t="27358" x="3402013" y="3286125"/>
          <p14:tracePt t="27376" x="3313113" y="3322638"/>
          <p14:tracePt t="27393" x="3286125" y="3322638"/>
          <p14:tracePt t="27408" x="3251200" y="3348038"/>
          <p14:tracePt t="27425" x="3179763" y="3384550"/>
          <p14:tracePt t="27444" x="3160713" y="3411538"/>
          <p14:tracePt t="27458" x="3125788" y="3429000"/>
          <p14:tracePt t="27476" x="3071813" y="3517900"/>
          <p14:tracePt t="27493" x="3044825" y="3562350"/>
          <p14:tracePt t="27508" x="3027363" y="3589338"/>
          <p14:tracePt t="27525" x="3017838" y="3616325"/>
          <p14:tracePt t="27542" x="3000375" y="3660775"/>
          <p14:tracePt t="27559" x="2990850" y="3687763"/>
          <p14:tracePt t="27575" x="2990850" y="3705225"/>
          <p14:tracePt t="27592" x="2990850" y="3732213"/>
          <p14:tracePt t="27609" x="2990850" y="3741738"/>
          <p14:tracePt t="27625" x="2990850" y="3759200"/>
          <p14:tracePt t="27641" x="3000375" y="3759200"/>
          <p14:tracePt t="27659" x="3000375" y="3768725"/>
          <p14:tracePt t="27675" x="3009900" y="3768725"/>
          <p14:tracePt t="27692" x="3009900" y="3776663"/>
          <p14:tracePt t="27763" x="3009900" y="3768725"/>
          <p14:tracePt t="27901" x="3009900" y="3751263"/>
          <p14:tracePt t="27913" x="3009900" y="3732213"/>
          <p14:tracePt t="27927" x="3009900" y="3714750"/>
          <p14:tracePt t="27939" x="3009900" y="3687763"/>
          <p14:tracePt t="27952" x="3017838" y="3660775"/>
          <p14:tracePt t="27964" x="3036888" y="3633788"/>
          <p14:tracePt t="27977" x="3044825" y="3608388"/>
          <p14:tracePt t="27992" x="3062288" y="3589338"/>
          <p14:tracePt t="28008" x="3081338" y="3571875"/>
          <p14:tracePt t="28025" x="3116263" y="3536950"/>
          <p14:tracePt t="28042" x="3152775" y="3509963"/>
          <p14:tracePt t="28058" x="3214688" y="3482975"/>
          <p14:tracePt t="28075" x="3322638" y="3438525"/>
          <p14:tracePt t="28093" x="3375025" y="3429000"/>
          <p14:tracePt t="28109" x="3419475" y="3411538"/>
          <p14:tracePt t="28125" x="3509963" y="3384550"/>
          <p14:tracePt t="28144" x="3554413" y="3375025"/>
          <p14:tracePt t="28158" x="3608388" y="3375025"/>
          <p14:tracePt t="28175" x="3652838" y="3375025"/>
          <p14:tracePt t="28175" x="3705225" y="3375025"/>
          <p14:tracePt t="28193" x="3759200" y="3375025"/>
          <p14:tracePt t="28208" x="3795713" y="3384550"/>
          <p14:tracePt t="28225" x="3840163" y="3394075"/>
          <p14:tracePt t="28241" x="3894138" y="3402013"/>
          <p14:tracePt t="28259" x="3902075" y="3411538"/>
          <p14:tracePt t="28275" x="3911600" y="3411538"/>
          <p14:tracePt t="28292" x="3919538" y="3419475"/>
          <p14:tracePt t="28308" x="3919538" y="3429000"/>
          <p14:tracePt t="28325" x="3929063" y="3438525"/>
          <p14:tracePt t="28345" x="3938588" y="3465513"/>
          <p14:tracePt t="28360" x="3938588" y="3473450"/>
          <p14:tracePt t="28375" x="3938588" y="3482975"/>
          <p14:tracePt t="28392" x="3946525" y="3509963"/>
          <p14:tracePt t="28408" x="3965575" y="3536950"/>
          <p14:tracePt t="28426" x="3965575" y="3554413"/>
          <p14:tracePt t="28442" x="3965575" y="3571875"/>
          <p14:tracePt t="28459" x="3965575" y="3652838"/>
          <p14:tracePt t="28477" x="3965575" y="3687763"/>
          <p14:tracePt t="28492" x="3965575" y="3714750"/>
          <p14:tracePt t="28508" x="3965575" y="3751263"/>
          <p14:tracePt t="28526" x="3965575" y="3768725"/>
          <p14:tracePt t="28541" x="3965575" y="3776663"/>
          <p14:tracePt t="28558" x="3965575" y="3786188"/>
          <p14:tracePt t="28558" x="3965575" y="3795713"/>
          <p14:tracePt t="28577" x="3965575" y="3803650"/>
          <p14:tracePt t="28592" x="3946525" y="3813175"/>
          <p14:tracePt t="28608" x="3938588" y="3822700"/>
          <p14:tracePt t="28625" x="3894138" y="3857625"/>
          <p14:tracePt t="28642" x="3875088" y="3875088"/>
          <p14:tracePt t="28658" x="3848100" y="3875088"/>
          <p14:tracePt t="28675" x="3813175" y="3902075"/>
          <p14:tracePt t="28692" x="3803650" y="3902075"/>
          <p14:tracePt t="28708" x="3786188" y="3911600"/>
          <p14:tracePt t="28730" x="3768725" y="3911600"/>
          <p14:tracePt t="28753" x="3759200" y="3919538"/>
          <p14:tracePt t="28765" x="3751263" y="3929063"/>
          <p14:tracePt t="28781" x="3741738" y="3929063"/>
          <p14:tracePt t="28793" x="3732213" y="3938588"/>
          <p14:tracePt t="28808" x="3724275" y="3946525"/>
          <p14:tracePt t="28825" x="3714750" y="3946525"/>
          <p14:tracePt t="28868" x="3724275" y="3946525"/>
          <p14:tracePt t="28945" x="3759200" y="3946525"/>
          <p14:tracePt t="28957" x="3822700" y="3929063"/>
          <p14:tracePt t="28970" x="3875088" y="3911600"/>
          <p14:tracePt t="28982" x="3919538" y="3902075"/>
          <p14:tracePt t="28995" x="3946525" y="3884613"/>
          <p14:tracePt t="29009" x="3973513" y="3867150"/>
          <p14:tracePt t="29025" x="3990975" y="3867150"/>
          <p14:tracePt t="29042" x="4010025" y="3840163"/>
          <p14:tracePt t="29060" x="4017963" y="3822700"/>
          <p14:tracePt t="29075" x="4037013" y="3795713"/>
          <p14:tracePt t="29092" x="4037013" y="3759200"/>
          <p14:tracePt t="29109" x="4037013" y="3643313"/>
          <p14:tracePt t="29126" x="4037013" y="3571875"/>
          <p14:tracePt t="29142" x="4027488" y="3509963"/>
          <p14:tracePt t="29158" x="4000500" y="3411538"/>
          <p14:tracePt t="29176" x="3973513" y="3384550"/>
          <p14:tracePt t="29192" x="3956050" y="3367088"/>
          <p14:tracePt t="29209" x="3894138" y="3322638"/>
          <p14:tracePt t="29225" x="3848100" y="3295650"/>
          <p14:tracePt t="29241" x="3786188" y="3276600"/>
          <p14:tracePt t="29258" x="3670300" y="3232150"/>
          <p14:tracePt t="29276" x="3608388" y="3214688"/>
          <p14:tracePt t="29292" x="3554413" y="3197225"/>
          <p14:tracePt t="29308" x="3509963" y="3179763"/>
          <p14:tracePt t="29325" x="3402013" y="3160713"/>
          <p14:tracePt t="29342" x="3367088" y="3152775"/>
          <p14:tracePt t="29358" x="3330575" y="3152775"/>
          <p14:tracePt t="29375" x="3276600" y="3152775"/>
          <p14:tracePt t="29392" x="3251200" y="3152775"/>
          <p14:tracePt t="29408" x="3232150" y="3152775"/>
          <p14:tracePt t="29425" x="3187700" y="3160713"/>
          <p14:tracePt t="29442" x="3143250" y="3170238"/>
          <p14:tracePt t="29458" x="3116263" y="3187700"/>
          <p14:tracePt t="29476" x="3071813" y="3214688"/>
          <p14:tracePt t="29492" x="3000375" y="3259138"/>
          <p14:tracePt t="29509" x="2965450" y="3286125"/>
          <p14:tracePt t="29525" x="2946400" y="3303588"/>
          <p14:tracePt t="29525" x="2928938" y="3313113"/>
          <p14:tracePt t="29544" x="2911475" y="3330575"/>
          <p14:tracePt t="29558" x="2901950" y="3348038"/>
          <p14:tracePt t="29575" x="2894013" y="3357563"/>
          <p14:tracePt t="29592" x="2867025" y="3402013"/>
          <p14:tracePt t="29611" x="2857500" y="3429000"/>
          <p14:tracePt t="29625" x="2857500" y="3465513"/>
          <p14:tracePt t="29642" x="2857500" y="3527425"/>
          <p14:tracePt t="29659" x="2857500" y="3554413"/>
          <p14:tracePt t="29675" x="2857500" y="3571875"/>
          <p14:tracePt t="29692" x="2867025" y="3598863"/>
          <p14:tracePt t="29709" x="2874963" y="3625850"/>
          <p14:tracePt t="29725" x="2884488" y="3625850"/>
          <p14:tracePt t="29742" x="2894013" y="3633788"/>
          <p14:tracePt t="29758" x="2911475" y="3652838"/>
          <p14:tracePt t="29776" x="2938463" y="3660775"/>
          <p14:tracePt t="29792" x="2955925" y="3679825"/>
          <p14:tracePt t="29808" x="3000375" y="3705225"/>
          <p14:tracePt t="29825" x="3017838" y="3714750"/>
          <p14:tracePt t="29842" x="3036888" y="3714750"/>
          <p14:tracePt t="29858" x="3054350" y="3732213"/>
          <p14:tracePt t="29876" x="3062288" y="3732213"/>
          <p14:tracePt t="29902" x="3054350" y="3724275"/>
          <p14:tracePt t="30014" x="3044825" y="3697288"/>
          <p14:tracePt t="30026" x="3036888" y="3670300"/>
          <p14:tracePt t="30039" x="3036888" y="3643313"/>
          <p14:tracePt t="30052" x="3036888" y="3616325"/>
          <p14:tracePt t="30064" x="3036888" y="3598863"/>
          <p14:tracePt t="30078" x="3036888" y="3571875"/>
          <p14:tracePt t="30092" x="3062288" y="3544888"/>
          <p14:tracePt t="30108" x="3081338" y="3509963"/>
          <p14:tracePt t="30126" x="3133725" y="3455988"/>
          <p14:tracePt t="30142" x="3170238" y="3429000"/>
          <p14:tracePt t="30158" x="3197225" y="3402013"/>
          <p14:tracePt t="30176" x="3330575" y="3340100"/>
          <p14:tracePt t="30193" x="3419475" y="3295650"/>
          <p14:tracePt t="30208" x="3571875" y="3268663"/>
          <p14:tracePt t="30225" x="3946525" y="3205163"/>
          <p14:tracePt t="30243" x="4071938" y="3197225"/>
          <p14:tracePt t="30258" x="4187825" y="3197225"/>
          <p14:tracePt t="30275" x="4259263" y="3197225"/>
          <p14:tracePt t="30292" x="4348163" y="3197225"/>
          <p14:tracePt t="30309" x="4375150" y="3197225"/>
          <p14:tracePt t="30325" x="4411663" y="3214688"/>
          <p14:tracePt t="30342" x="4465638" y="3232150"/>
          <p14:tracePt t="30359" x="4491038" y="3259138"/>
          <p14:tracePt t="30375" x="4510088" y="3268663"/>
          <p14:tracePt t="30392" x="4527550" y="3286125"/>
          <p14:tracePt t="30409" x="4537075" y="3295650"/>
          <p14:tracePt t="30425" x="4545013" y="3303588"/>
          <p14:tracePt t="30442" x="4554538" y="3330575"/>
          <p14:tracePt t="30442" x="4554538" y="3348038"/>
          <p14:tracePt t="30460" x="4562475" y="3367088"/>
          <p14:tracePt t="30475" x="4562475" y="3384550"/>
          <p14:tracePt t="30492" x="4572000" y="3402013"/>
          <p14:tracePt t="30508" x="4572000" y="3429000"/>
          <p14:tracePt t="30526" x="4572000" y="3438525"/>
          <p14:tracePt t="30542" x="4572000" y="3446463"/>
          <p14:tracePt t="30558" x="4572000" y="3482975"/>
          <p14:tracePt t="30576" x="4562475" y="3509963"/>
          <p14:tracePt t="30592" x="4545013" y="3527425"/>
          <p14:tracePt t="30608" x="4510088" y="3581400"/>
          <p14:tracePt t="30626" x="4491038" y="3608388"/>
          <p14:tracePt t="30642" x="4465638" y="3633788"/>
          <p14:tracePt t="30658" x="4419600" y="3670300"/>
          <p14:tracePt t="30676" x="4384675" y="3687763"/>
          <p14:tracePt t="30692" x="4340225" y="3724275"/>
          <p14:tracePt t="30708" x="4214813" y="3795713"/>
          <p14:tracePt t="30726" x="4133850" y="3848100"/>
          <p14:tracePt t="30742" x="4054475" y="3884613"/>
          <p14:tracePt t="30759" x="3973513" y="3911600"/>
          <p14:tracePt t="30776" x="3884613" y="3956050"/>
          <p14:tracePt t="30792" x="3840163" y="3973513"/>
          <p14:tracePt t="30808" x="3822700" y="3973513"/>
          <p14:tracePt t="30826" x="3803650" y="3973513"/>
          <p14:tracePt t="30842" x="3795713" y="3973513"/>
          <p14:tracePt t="30867" x="3786188" y="3973513"/>
          <p14:tracePt t="30879" x="3776663" y="3983038"/>
          <p14:tracePt t="30893" x="3759200" y="3983038"/>
          <p14:tracePt t="30908" x="3741738" y="3990975"/>
          <p14:tracePt t="30925" x="3697288" y="4000500"/>
          <p14:tracePt t="30943" x="3679825" y="4010025"/>
          <p14:tracePt t="30959" x="3679825" y="4017963"/>
          <p14:tracePt t="30975" x="3670300" y="4017963"/>
          <p14:tracePt t="30992" x="3660775" y="4017963"/>
          <p14:tracePt t="31008" x="3670300" y="4017963"/>
          <p14:tracePt t="31072" x="3697288" y="4010025"/>
          <p14:tracePt t="31084" x="3724275" y="4000500"/>
          <p14:tracePt t="31095" x="3759200" y="3983038"/>
          <p14:tracePt t="31109" x="3803650" y="3973513"/>
          <p14:tracePt t="31125" x="3830638" y="3946525"/>
          <p14:tracePt t="31142" x="3894138" y="3902075"/>
          <p14:tracePt t="31160" x="3929063" y="3867150"/>
          <p14:tracePt t="31175" x="3956050" y="3813175"/>
          <p14:tracePt t="31192" x="3983038" y="3759200"/>
          <p14:tracePt t="31209" x="4010025" y="3697288"/>
          <p14:tracePt t="31225" x="4010025" y="3670300"/>
          <p14:tracePt t="31242" x="4010025" y="3643313"/>
          <p14:tracePt t="31258" x="4010025" y="3598863"/>
          <p14:tracePt t="31275" x="3983038" y="3571875"/>
          <p14:tracePt t="31292" x="3965575" y="3554413"/>
          <p14:tracePt t="31308" x="3902075" y="3509963"/>
          <p14:tracePt t="31326" x="3875088" y="3482975"/>
          <p14:tracePt t="31342" x="3840163" y="3473450"/>
          <p14:tracePt t="31359" x="3776663" y="3438525"/>
          <p14:tracePt t="31377" x="3732213" y="3419475"/>
          <p14:tracePt t="31392" x="3679825" y="3394075"/>
          <p14:tracePt t="31408" x="3589338" y="3357563"/>
          <p14:tracePt t="31427" x="3544888" y="3340100"/>
          <p14:tracePt t="31442" x="3490913" y="3322638"/>
          <p14:tracePt t="31458" x="3465513" y="3313113"/>
          <p14:tracePt t="31476" x="3411538" y="3295650"/>
          <p14:tracePt t="31492" x="3384550" y="3295650"/>
          <p14:tracePt t="31508" x="3367088" y="3295650"/>
          <p14:tracePt t="31525" x="3322638" y="3295650"/>
          <p14:tracePt t="31543" x="3286125" y="3295650"/>
          <p14:tracePt t="31558" x="3251200" y="3313113"/>
          <p14:tracePt t="31576" x="3205163" y="3340100"/>
          <p14:tracePt t="31592" x="3125788" y="3402013"/>
          <p14:tracePt t="31609" x="3098800" y="3429000"/>
          <p14:tracePt t="31625" x="3071813" y="3455988"/>
          <p14:tracePt t="31642" x="3044825" y="3500438"/>
          <p14:tracePt t="31659" x="3027363" y="3517900"/>
          <p14:tracePt t="31675" x="3017838" y="3536950"/>
          <p14:tracePt t="31692" x="3017838" y="3571875"/>
          <p14:tracePt t="31709" x="3017838" y="3589338"/>
          <p14:tracePt t="31725" x="3017838" y="3598863"/>
          <p14:tracePt t="31742" x="3017838" y="3616325"/>
          <p14:tracePt t="31760" x="3017838" y="3625850"/>
          <p14:tracePt t="31775" x="3017838" y="3633788"/>
          <p14:tracePt t="31822" x="3017838" y="3643313"/>
          <p14:tracePt t="31861" x="3027363" y="3643313"/>
          <p14:tracePt t="31898" x="3027363" y="3625850"/>
          <p14:tracePt t="32701" x="3027363" y="3598863"/>
          <p14:tracePt t="32713" x="3027363" y="3581400"/>
          <p14:tracePt t="32726" x="3027363" y="3562350"/>
          <p14:tracePt t="32738" x="3036888" y="3554413"/>
          <p14:tracePt t="32753" x="3036888" y="3544888"/>
          <p14:tracePt t="32763" x="3044825" y="3544888"/>
          <p14:tracePt t="32778" x="3062288" y="3527425"/>
          <p14:tracePt t="32792" x="3098800" y="3509963"/>
          <p14:tracePt t="32808" x="3152775" y="3482975"/>
          <p14:tracePt t="32825" x="3295650" y="3419475"/>
          <p14:tracePt t="32843" x="3340100" y="3411538"/>
          <p14:tracePt t="32858" x="3394075" y="3402013"/>
          <p14:tracePt t="32875" x="3465513" y="3394075"/>
          <p14:tracePt t="32893" x="3509963" y="3394075"/>
          <p14:tracePt t="32908" x="3536950" y="3384550"/>
          <p14:tracePt t="32925" x="3598863" y="3384550"/>
          <p14:tracePt t="32943" x="3616325" y="3375025"/>
          <p14:tracePt t="32959" x="3633788" y="3375025"/>
          <p14:tracePt t="32976" x="3670300" y="3375025"/>
          <p14:tracePt t="32993" x="3687763" y="3375025"/>
          <p14:tracePt t="33009" x="3705225" y="3375025"/>
          <p14:tracePt t="33025" x="3724275" y="3375025"/>
          <p14:tracePt t="33042" x="3768725" y="3384550"/>
          <p14:tracePt t="33059" x="3795713" y="3394075"/>
          <p14:tracePt t="33075" x="3822700" y="3402013"/>
          <p14:tracePt t="33092" x="3840163" y="3411538"/>
          <p14:tracePt t="33109" x="3857625" y="3419475"/>
          <p14:tracePt t="33126" x="3867150" y="3429000"/>
          <p14:tracePt t="33142" x="3902075" y="3455988"/>
          <p14:tracePt t="33160" x="3919538" y="3473450"/>
          <p14:tracePt t="33176" x="3965575" y="3509963"/>
          <p14:tracePt t="33192" x="4010025" y="3562350"/>
          <p14:tracePt t="33210" x="4027488" y="3589338"/>
          <p14:tracePt t="33225" x="4044950" y="3625850"/>
          <p14:tracePt t="33242" x="4054475" y="3643313"/>
          <p14:tracePt t="33258" x="4062413" y="3679825"/>
          <p14:tracePt t="33275" x="4062413" y="3697288"/>
          <p14:tracePt t="33292" x="4062413" y="3714750"/>
          <p14:tracePt t="33308" x="4062413" y="3741738"/>
          <p14:tracePt t="33325" x="4062413" y="3759200"/>
          <p14:tracePt t="33342" x="4062413" y="3768725"/>
          <p14:tracePt t="33359" x="4062413" y="3786188"/>
          <p14:tracePt t="33375" x="4062413" y="3795713"/>
          <p14:tracePt t="33392" x="4062413" y="3803650"/>
          <p14:tracePt t="33414" x="4054475" y="3803650"/>
          <p14:tracePt t="33426" x="4054475" y="3813175"/>
          <p14:tracePt t="33442" x="4054475" y="3822700"/>
          <p14:tracePt t="33477" x="4044950" y="3822700"/>
          <p14:tracePt t="33517" x="4044950" y="3813175"/>
          <p14:tracePt t="33580" x="4044950" y="3795713"/>
          <p14:tracePt t="33591" x="4044950" y="3768725"/>
          <p14:tracePt t="33604" x="4044950" y="3732213"/>
          <p14:tracePt t="33618" x="4037013" y="3705225"/>
          <p14:tracePt t="33630" x="4037013" y="3679825"/>
          <p14:tracePt t="33643" x="4017963" y="3652838"/>
          <p14:tracePt t="33658" x="4010025" y="3616325"/>
          <p14:tracePt t="33675" x="3973513" y="3554413"/>
          <p14:tracePt t="33693" x="3946525" y="3517900"/>
          <p14:tracePt t="33708" x="3919538" y="3490913"/>
          <p14:tracePt t="33725" x="3884613" y="3465513"/>
          <p14:tracePt t="33742" x="3803650" y="3394075"/>
          <p14:tracePt t="33759" x="3751263" y="3357563"/>
          <p14:tracePt t="33775" x="3705225" y="3340100"/>
          <p14:tracePt t="33792" x="3625850" y="3313113"/>
          <p14:tracePt t="33809" x="3589338" y="3303588"/>
          <p14:tracePt t="33825" x="3562350" y="3295650"/>
          <p14:tracePt t="33842" x="3482975" y="3295650"/>
          <p14:tracePt t="33860" x="3429000" y="3295650"/>
          <p14:tracePt t="33875" x="3367088" y="3295650"/>
          <p14:tracePt t="33892" x="3295650" y="3303588"/>
          <p14:tracePt t="33908" x="3170238" y="3322638"/>
          <p14:tracePt t="33925" x="3133725" y="3330575"/>
          <p14:tracePt t="33942" x="3116263" y="3340100"/>
          <p14:tracePt t="33959" x="3081338" y="3357563"/>
          <p14:tracePt t="33977" x="3071813" y="3367088"/>
          <p14:tracePt t="33992" x="3062288" y="3367088"/>
          <p14:tracePt t="34009" x="3044825" y="3384550"/>
          <p14:tracePt t="34026" x="3027363" y="3402013"/>
          <p14:tracePt t="34042" x="3017838" y="3419475"/>
          <p14:tracePt t="34058" x="3000375" y="3446463"/>
          <p14:tracePt t="34058" x="2990850" y="3465513"/>
          <p14:tracePt t="34076" x="2973388" y="3490913"/>
          <p14:tracePt t="34092" x="2965450" y="3509963"/>
          <p14:tracePt t="34109" x="2965450" y="3527425"/>
          <p14:tracePt t="34126" x="2955925" y="3536950"/>
          <p14:tracePt t="34142" x="2955925" y="3544888"/>
          <p14:tracePt t="34158" x="2955925" y="3562350"/>
          <p14:tracePt t="34176" x="2955925" y="3571875"/>
          <p14:tracePt t="34192" x="2955925" y="3589338"/>
          <p14:tracePt t="34209" x="2955925" y="3598863"/>
          <p14:tracePt t="34230" x="2955925" y="3608388"/>
          <p14:tracePt t="34253" x="2955925" y="3616325"/>
          <p14:tracePt t="34280" x="2965450" y="3616325"/>
          <p14:tracePt t="34318" x="2965450" y="3625850"/>
          <p14:tracePt t="34342" x="2946400" y="3625850"/>
          <p14:tracePt t="34750" x="2928938" y="3625850"/>
          <p14:tracePt t="34762" x="2911475" y="3625850"/>
          <p14:tracePt t="34775" x="2894013" y="3625850"/>
          <p14:tracePt t="34789" x="2874963" y="3625850"/>
          <p14:tracePt t="34800" x="2867025" y="3625850"/>
          <p14:tracePt t="34813" x="2857500" y="3625850"/>
          <p14:tracePt t="34827" x="2840038" y="3625850"/>
          <p14:tracePt t="34842" x="2830513" y="3625850"/>
          <p14:tracePt t="34865" x="2830513" y="3616325"/>
          <p14:tracePt t="34877" x="2822575" y="3616325"/>
          <p14:tracePt t="34892" x="2813050" y="3608388"/>
          <p14:tracePt t="34966" x="2803525" y="3608388"/>
          <p14:tracePt t="35337" x="2795588" y="3608388"/>
          <p14:tracePt t="35350" x="2776538" y="3589338"/>
          <p14:tracePt t="35361" x="2759075" y="3581400"/>
          <p14:tracePt t="35373" x="2724150" y="3562350"/>
          <p14:tracePt t="35387" x="2705100" y="3554413"/>
          <p14:tracePt t="35400" x="2687638" y="3536950"/>
          <p14:tracePt t="35411" x="2679700" y="3527425"/>
          <p14:tracePt t="35426" x="2660650" y="3509963"/>
          <p14:tracePt t="35442" x="2652713" y="3490913"/>
          <p14:tracePt t="35458" x="2652713" y="3446463"/>
          <p14:tracePt t="35479" x="2652713" y="3419475"/>
          <p14:tracePt t="35492" x="2652713" y="3394075"/>
          <p14:tracePt t="35509" x="2652713" y="3348038"/>
          <p14:tracePt t="35526" x="2652713" y="3330575"/>
          <p14:tracePt t="35542" x="2652713" y="3303588"/>
          <p14:tracePt t="35559" x="2660650" y="3286125"/>
          <p14:tracePt t="35577" x="2670175" y="3276600"/>
          <p14:tracePt t="35592" x="2679700" y="3276600"/>
          <p14:tracePt t="35609" x="2687638" y="3259138"/>
          <p14:tracePt t="35625" x="2705100" y="3241675"/>
          <p14:tracePt t="35642" x="2732088" y="3232150"/>
          <p14:tracePt t="35658" x="2741613" y="3214688"/>
          <p14:tracePt t="35675" x="2776538" y="3187700"/>
          <p14:tracePt t="35693" x="2795588" y="3179763"/>
          <p14:tracePt t="35708" x="2803525" y="3160713"/>
          <p14:tracePt t="35725" x="2830513" y="3152775"/>
          <p14:tracePt t="35742" x="2874963" y="3133725"/>
          <p14:tracePt t="35759" x="2894013" y="3116263"/>
          <p14:tracePt t="35775" x="2911475" y="3108325"/>
          <p14:tracePt t="35792" x="2965450" y="3089275"/>
          <p14:tracePt t="35809" x="2973388" y="3081338"/>
          <p14:tracePt t="35825" x="2982913" y="3081338"/>
          <p14:tracePt t="35842" x="3027363" y="3054350"/>
          <p14:tracePt t="35859" x="3036888" y="3054350"/>
          <p14:tracePt t="35876" x="3054350" y="3044825"/>
          <p14:tracePt t="35892" x="3098800" y="3036888"/>
          <p14:tracePt t="35909" x="3125788" y="3027363"/>
          <p14:tracePt t="35925" x="3152775" y="3017838"/>
          <p14:tracePt t="35942" x="3205163" y="3009900"/>
          <p14:tracePt t="35959" x="3224213" y="3009900"/>
          <p14:tracePt t="35976" x="3259138" y="3000375"/>
          <p14:tracePt t="35992" x="3286125" y="2990850"/>
          <p14:tracePt t="36008" x="3322638" y="2990850"/>
          <p14:tracePt t="36026" x="3348038" y="2990850"/>
          <p14:tracePt t="36042" x="3357563" y="2982913"/>
          <p14:tracePt t="36059" x="3394075" y="2982913"/>
          <p14:tracePt t="36076" x="3402013" y="2982913"/>
          <p14:tracePt t="36100" x="3411538" y="2982913"/>
          <p14:tracePt t="36113" x="3429000" y="2982913"/>
          <p14:tracePt t="36127" x="3446463" y="2982913"/>
          <p14:tracePt t="36142" x="3465513" y="2982913"/>
          <p14:tracePt t="36159" x="3509963" y="2982913"/>
          <p14:tracePt t="36177" x="3527425" y="2982913"/>
          <p14:tracePt t="36192" x="3544888" y="2982913"/>
          <p14:tracePt t="36208" x="3571875" y="2982913"/>
          <p14:tracePt t="36227" x="3581400" y="2982913"/>
          <p14:tracePt t="36242" x="3598863" y="2982913"/>
          <p14:tracePt t="36259" x="3616325" y="2982913"/>
          <p14:tracePt t="36275" x="3652838" y="2982913"/>
          <p14:tracePt t="36293" x="3670300" y="2990850"/>
          <p14:tracePt t="36308" x="3697288" y="3000375"/>
          <p14:tracePt t="36325" x="3732213" y="3009900"/>
          <p14:tracePt t="36342" x="3741738" y="3017838"/>
          <p14:tracePt t="36359" x="3759200" y="3017838"/>
          <p14:tracePt t="36376" x="3795713" y="3036888"/>
          <p14:tracePt t="36392" x="3813175" y="3044825"/>
          <p14:tracePt t="36408" x="3830638" y="3044825"/>
          <p14:tracePt t="36425" x="3867150" y="3071813"/>
          <p14:tracePt t="36443" x="3884613" y="3081338"/>
          <p14:tracePt t="36459" x="3902075" y="3089275"/>
          <p14:tracePt t="36476" x="3919538" y="3089275"/>
          <p14:tracePt t="36492" x="3946525" y="3116263"/>
          <p14:tracePt t="36509" x="3956050" y="3125788"/>
          <p14:tracePt t="36525" x="3973513" y="3133725"/>
          <p14:tracePt t="36543" x="4010025" y="3170238"/>
          <p14:tracePt t="36559" x="4027488" y="3197225"/>
          <p14:tracePt t="36575" x="4054475" y="3205163"/>
          <p14:tracePt t="36592" x="4071938" y="3232150"/>
          <p14:tracePt t="36609" x="4089400" y="3241675"/>
          <p14:tracePt t="36625" x="4108450" y="3259138"/>
          <p14:tracePt t="36642" x="4133850" y="3286125"/>
          <p14:tracePt t="36660" x="4143375" y="3303588"/>
          <p14:tracePt t="36676" x="4152900" y="3322638"/>
          <p14:tracePt t="36692" x="4187825" y="3357563"/>
          <p14:tracePt t="36710" x="4197350" y="3367088"/>
          <p14:tracePt t="36725" x="4205288" y="3384550"/>
          <p14:tracePt t="36742" x="4214813" y="3384550"/>
          <p14:tracePt t="36759" x="4214813" y="3394075"/>
          <p14:tracePt t="36775" x="4179888" y="3357563"/>
          <p14:tracePt t="37118" x="4133850" y="3286125"/>
          <p14:tracePt t="37131" x="4071938" y="3224213"/>
          <p14:tracePt t="37143" x="4000500" y="3143250"/>
          <p14:tracePt t="37156" x="3929063" y="3081338"/>
          <p14:tracePt t="37170" x="3857625" y="3009900"/>
          <p14:tracePt t="37182" x="3786188" y="2955925"/>
          <p14:tracePt t="37193" x="3714750" y="2894013"/>
          <p14:tracePt t="37209" x="3625850" y="2830513"/>
          <p14:tracePt t="37225" x="3544888" y="2786063"/>
          <p14:tracePt t="37242" x="3375025" y="2705100"/>
          <p14:tracePt t="37259" x="3286125" y="2687638"/>
          <p14:tracePt t="37275" x="3214688" y="2670175"/>
          <p14:tracePt t="37292" x="3089275" y="2670175"/>
          <p14:tracePt t="37309" x="3044825" y="2670175"/>
          <p14:tracePt t="37325" x="2990850" y="2670175"/>
          <p14:tracePt t="37342" x="2901950" y="2724150"/>
          <p14:tracePt t="37360" x="2847975" y="2751138"/>
          <p14:tracePt t="37376" x="2795588" y="2795588"/>
          <p14:tracePt t="37392" x="2751138" y="2822575"/>
          <p14:tracePt t="37408" x="2697163" y="2874963"/>
          <p14:tracePt t="37426" x="2660650" y="2919413"/>
          <p14:tracePt t="37442" x="2643188" y="2938463"/>
          <p14:tracePt t="37459" x="2616200" y="2982913"/>
          <p14:tracePt t="37478" x="2598738" y="3027363"/>
          <p14:tracePt t="37492" x="2581275" y="3062288"/>
          <p14:tracePt t="37509" x="2544763" y="3160713"/>
          <p14:tracePt t="37526" x="2544763" y="3187700"/>
          <p14:tracePt t="37542" x="2544763" y="3205163"/>
          <p14:tracePt t="37559" x="2536825" y="3224213"/>
          <p14:tracePt t="37577" x="2536825" y="3232150"/>
          <p14:tracePt t="37592" x="2527300" y="3241675"/>
          <p14:tracePt t="37609" x="2527300" y="3251200"/>
          <p14:tracePt t="37626" x="2527300" y="3268663"/>
          <p14:tracePt t="37642" x="2527300" y="3276600"/>
          <p14:tracePt t="37659" x="2527300" y="3295650"/>
          <p14:tracePt t="37679" x="2527300" y="3303588"/>
          <p14:tracePt t="37716" x="2527300" y="3295650"/>
          <p14:tracePt t="37856" x="2554288" y="3259138"/>
          <p14:tracePt t="37869" x="2625725" y="3170238"/>
          <p14:tracePt t="37882" x="2741613" y="3027363"/>
          <p14:tracePt t="37893" x="2928938" y="2847975"/>
          <p14:tracePt t="37908" x="3108325" y="2705100"/>
          <p14:tracePt t="37926" x="3322638" y="2581275"/>
          <p14:tracePt t="37942" x="3490913" y="2490788"/>
          <p14:tracePt t="37959" x="3536950" y="2473325"/>
          <p14:tracePt t="37976" x="3554413" y="2473325"/>
          <p14:tracePt t="37992" x="3562350" y="2473325"/>
          <p14:tracePt t="38009" x="3554413" y="2473325"/>
          <p14:tracePt t="38290" x="3509963" y="2500313"/>
          <p14:tracePt t="38302" x="3465513" y="2544763"/>
          <p14:tracePt t="38314" x="3384550" y="2608263"/>
          <p14:tracePt t="38327" x="3295650" y="2697163"/>
          <p14:tracePt t="38342" x="3187700" y="2786063"/>
          <p14:tracePt t="38359" x="3098800" y="2884488"/>
          <p14:tracePt t="38376" x="2973388" y="3000375"/>
          <p14:tracePt t="38392" x="2946400" y="3036888"/>
          <p14:tracePt t="38409" x="2911475" y="3054350"/>
          <p14:tracePt t="38425" x="2884488" y="3089275"/>
          <p14:tracePt t="38442" x="2884488" y="3098800"/>
          <p14:tracePt t="38459" x="2874963" y="3108325"/>
          <p14:tracePt t="38480" x="2894013" y="3089275"/>
          <p14:tracePt t="38633" x="2928938" y="3044825"/>
          <p14:tracePt t="38644" x="2990850" y="3000375"/>
          <p14:tracePt t="38658" x="3081338" y="2928938"/>
          <p14:tracePt t="38672" x="3214688" y="2847975"/>
          <p14:tracePt t="38683" x="3384550" y="2768600"/>
          <p14:tracePt t="38698" x="3581400" y="2679700"/>
          <p14:tracePt t="38709" x="3803650" y="2625725"/>
          <p14:tracePt t="38725" x="4010025" y="2589213"/>
          <p14:tracePt t="38742" x="4375150" y="2589213"/>
          <p14:tracePt t="38760" x="4518025" y="2616200"/>
          <p14:tracePt t="38775" x="4616450" y="2643188"/>
          <p14:tracePt t="38792" x="4679950" y="2670175"/>
          <p14:tracePt t="38808" x="4724400" y="2697163"/>
          <p14:tracePt t="38825" x="4732338" y="2705100"/>
          <p14:tracePt t="38842" x="4741863" y="2714625"/>
          <p14:tracePt t="38859" x="4751388" y="2741613"/>
          <p14:tracePt t="38876" x="4751388" y="2759075"/>
          <p14:tracePt t="38900" x="4759325" y="2768600"/>
          <p14:tracePt t="38925" x="4759325" y="2776538"/>
          <p14:tracePt t="38938" x="4759325" y="2786063"/>
          <p14:tracePt t="38950" x="4759325" y="2795588"/>
          <p14:tracePt t="38964" x="4759325" y="2813050"/>
          <p14:tracePt t="38978" x="4768850" y="2822575"/>
          <p14:tracePt t="38992" x="4768850" y="2847975"/>
          <p14:tracePt t="39009" x="4776788" y="2911475"/>
          <p14:tracePt t="39027" x="4786313" y="2965450"/>
          <p14:tracePt t="39042" x="4786313" y="3000375"/>
          <p14:tracePt t="39059" x="4795838" y="3027363"/>
          <p14:tracePt t="39076" x="4795838" y="3062288"/>
          <p14:tracePt t="39092" x="4803775" y="3081338"/>
          <p14:tracePt t="39109" x="4803775" y="3089275"/>
          <p14:tracePt t="39128" x="4803775" y="3098800"/>
          <p14:tracePt t="39142" x="4803775" y="3108325"/>
          <p14:tracePt t="39168" x="4803775" y="3125788"/>
          <p14:tracePt t="39180" x="4803775" y="3143250"/>
          <p14:tracePt t="39193" x="4803775" y="3160713"/>
          <p14:tracePt t="39209" x="4803775" y="3170238"/>
          <p14:tracePt t="39231" x="4803775" y="3179763"/>
          <p14:tracePt t="41002" x="4803775" y="3187700"/>
          <p14:tracePt t="41140" x="4803775" y="3197225"/>
          <p14:tracePt t="41166" x="4813300" y="3205163"/>
          <p14:tracePt t="41179" x="4813300" y="3214688"/>
          <p14:tracePt t="41190" x="4822825" y="3224213"/>
          <p14:tracePt t="41204" x="4822825" y="3232150"/>
          <p14:tracePt t="41217" x="4822825" y="3241675"/>
          <p14:tracePt t="41229" x="4822825" y="3251200"/>
          <p14:tracePt t="41242" x="4822825" y="3259138"/>
          <p14:tracePt t="41259" x="4830763" y="3268663"/>
          <p14:tracePt t="41276" x="4830763" y="3276600"/>
          <p14:tracePt t="41294" x="4830763" y="3286125"/>
          <p14:tracePt t="41332" x="4830763" y="3295650"/>
          <p14:tracePt t="41727" x="4830763" y="3313113"/>
          <p14:tracePt t="42069" x="4822825" y="3330575"/>
          <p14:tracePt t="42082" x="4813300" y="3357563"/>
          <p14:tracePt t="42095" x="4786313" y="3402013"/>
          <p14:tracePt t="42109" x="4751388" y="3455988"/>
          <p14:tracePt t="42120" x="4724400" y="3482975"/>
          <p14:tracePt t="42133" x="4687888" y="3527425"/>
          <p14:tracePt t="42145" x="4670425" y="3554413"/>
          <p14:tracePt t="42160" x="4652963" y="3581400"/>
          <p14:tracePt t="42175" x="4643438" y="3589338"/>
          <p14:tracePt t="42193" x="4633913" y="3608388"/>
          <p14:tracePt t="42210" x="4633913" y="3616325"/>
          <p14:tracePt t="42248" x="4625975" y="3616325"/>
          <p14:tracePt t="42262" x="4625975" y="3608388"/>
          <p14:tracePt t="42454" x="4608513" y="3598863"/>
          <p14:tracePt t="42465" x="4589463" y="3562350"/>
          <p14:tracePt t="42478" x="4562475" y="3517900"/>
          <p14:tracePt t="42491" x="4510088" y="3429000"/>
          <p14:tracePt t="42503" x="4483100" y="3357563"/>
          <p14:tracePt t="42516" x="4446588" y="3286125"/>
          <p14:tracePt t="42528" x="4419600" y="3251200"/>
          <p14:tracePt t="42544" x="4384675" y="3197225"/>
          <p14:tracePt t="42559" x="4357688" y="3152775"/>
          <p14:tracePt t="42577" x="4303713" y="3098800"/>
          <p14:tracePt t="42594" x="4268788" y="3071813"/>
          <p14:tracePt t="42610" x="4224338" y="3036888"/>
          <p14:tracePt t="42627" x="4143375" y="3009900"/>
          <p14:tracePt t="42643" x="4098925" y="2990850"/>
          <p14:tracePt t="42660" x="4062413" y="2982913"/>
          <p14:tracePt t="42677" x="4000500" y="2973388"/>
          <p14:tracePt t="42694" x="3965575" y="2973388"/>
          <p14:tracePt t="42710" x="3929063" y="2973388"/>
          <p14:tracePt t="42726" x="3894138" y="2973388"/>
          <p14:tracePt t="42743" x="3776663" y="2973388"/>
          <p14:tracePt t="42760" x="3705225" y="2973388"/>
          <p14:tracePt t="42777" x="3643313" y="2982913"/>
          <p14:tracePt t="42794" x="3509963" y="3000375"/>
          <p14:tracePt t="42810" x="3446463" y="3009900"/>
          <p14:tracePt t="42827" x="3394075" y="3009900"/>
          <p14:tracePt t="42844" x="3286125" y="3027363"/>
          <p14:tracePt t="42861" x="3232150" y="3036888"/>
          <p14:tracePt t="42877" x="3197225" y="3054350"/>
          <p14:tracePt t="42893" x="3108325" y="3081338"/>
          <p14:tracePt t="42911" x="3054350" y="3098800"/>
          <p14:tracePt t="42926" x="3027363" y="3098800"/>
          <p14:tracePt t="42943" x="2982913" y="3116263"/>
          <p14:tracePt t="42960" x="2911475" y="3152775"/>
          <p14:tracePt t="42977" x="2894013" y="3160713"/>
          <p14:tracePt t="42993" x="2874963" y="3179763"/>
          <p14:tracePt t="43010" x="2847975" y="3187700"/>
          <p14:tracePt t="43028" x="2847975" y="3197225"/>
          <p14:tracePt t="43043" x="2840038" y="3197225"/>
          <p14:tracePt t="43060" x="2830513" y="3214688"/>
          <p14:tracePt t="43078" x="2822575" y="3224213"/>
          <p14:tracePt t="43293" x="2813050" y="3241675"/>
          <p14:tracePt t="43304" x="2795588" y="3251200"/>
          <p14:tracePt t="43319" x="2786063" y="3268663"/>
          <p14:tracePt t="43331" x="2768600" y="3276600"/>
          <p14:tracePt t="43345" x="2751138" y="3295650"/>
          <p14:tracePt t="43360" x="2741613" y="3313113"/>
          <p14:tracePt t="43377" x="2724150" y="3348038"/>
          <p14:tracePt t="43393" x="2697163" y="3384550"/>
          <p14:tracePt t="43410" x="2687638" y="3402013"/>
          <p14:tracePt t="43427" x="2687638" y="3429000"/>
          <p14:tracePt t="43443" x="2687638" y="3455988"/>
          <p14:tracePt t="43460" x="2687638" y="3473450"/>
          <p14:tracePt t="43477" x="2687638" y="3500438"/>
          <p14:tracePt t="43493" x="2697163" y="3544888"/>
          <p14:tracePt t="43510" x="2705100" y="3571875"/>
          <p14:tracePt t="43527" x="2705100" y="3581400"/>
          <p14:tracePt t="43544" x="2714625" y="3589338"/>
          <p14:tracePt t="43560" x="2724150" y="3598863"/>
          <p14:tracePt t="43577" x="2724150" y="3589338"/>
          <p14:tracePt t="43675" x="2705100" y="3562350"/>
          <p14:tracePt t="43689" x="2697163" y="3527425"/>
          <p14:tracePt t="43700" x="2679700" y="3500438"/>
          <p14:tracePt t="43712" x="2679700" y="3473450"/>
          <p14:tracePt t="43727" x="2670175" y="3438525"/>
          <p14:tracePt t="43743" x="2670175" y="3411538"/>
          <p14:tracePt t="43760" x="2679700" y="3357563"/>
          <p14:tracePt t="43778" x="2714625" y="3303588"/>
          <p14:tracePt t="43793" x="2751138" y="3259138"/>
          <p14:tracePt t="43810" x="2830513" y="3170238"/>
          <p14:tracePt t="43827" x="2867025" y="3125788"/>
          <p14:tracePt t="43843" x="2919413" y="3098800"/>
          <p14:tracePt t="43860" x="2973388" y="3062288"/>
          <p14:tracePt t="43877" x="3089275" y="3000375"/>
          <p14:tracePt t="43894" x="3170238" y="2973388"/>
          <p14:tracePt t="43910" x="3241675" y="2946400"/>
          <p14:tracePt t="43927" x="3429000" y="2874963"/>
          <p14:tracePt t="43943" x="3500438" y="2847975"/>
          <p14:tracePt t="43960" x="3598863" y="2830513"/>
          <p14:tracePt t="43977" x="3670300" y="2813050"/>
          <p14:tracePt t="43977" x="3751263" y="2803525"/>
          <p14:tracePt t="43995" x="3822700" y="2795588"/>
          <p14:tracePt t="44010" x="3894138" y="2795588"/>
          <p14:tracePt t="44027" x="3965575" y="2795588"/>
          <p14:tracePt t="44027" x="4017963" y="2795588"/>
          <p14:tracePt t="44045" x="4098925" y="2795588"/>
          <p14:tracePt t="44060" x="4152900" y="2795588"/>
          <p14:tracePt t="44077" x="4214813" y="2795588"/>
          <p14:tracePt t="44093" x="4286250" y="2803525"/>
          <p14:tracePt t="44110" x="4313238" y="2813050"/>
          <p14:tracePt t="44127" x="4330700" y="2822575"/>
          <p14:tracePt t="44143" x="4375150" y="2847975"/>
          <p14:tracePt t="44160" x="4402138" y="2857500"/>
          <p14:tracePt t="44177" x="4438650" y="2874963"/>
          <p14:tracePt t="44193" x="4473575" y="2911475"/>
          <p14:tracePt t="44210" x="4500563" y="2919413"/>
          <p14:tracePt t="44227" x="4518025" y="2938463"/>
          <p14:tracePt t="44243" x="4554538" y="2965450"/>
          <p14:tracePt t="44261" x="4581525" y="2982913"/>
          <p14:tracePt t="44277" x="4598988" y="3000375"/>
          <p14:tracePt t="44293" x="4633913" y="3027363"/>
          <p14:tracePt t="44310" x="4679950" y="3071813"/>
          <p14:tracePt t="44327" x="4705350" y="3098800"/>
          <p14:tracePt t="44344" x="4714875" y="3116263"/>
          <p14:tracePt t="44360" x="4759325" y="3160713"/>
          <p14:tracePt t="44377" x="4776788" y="3187700"/>
          <p14:tracePt t="44393" x="4795838" y="3214688"/>
          <p14:tracePt t="44410" x="4830763" y="3276600"/>
          <p14:tracePt t="44427" x="4848225" y="3322638"/>
          <p14:tracePt t="44443" x="4867275" y="3348038"/>
          <p14:tracePt t="44460" x="4884738" y="3429000"/>
          <p14:tracePt t="44478" x="4894263" y="3465513"/>
          <p14:tracePt t="44493" x="4902200" y="3490913"/>
          <p14:tracePt t="44510" x="4902200" y="3536950"/>
          <p14:tracePt t="44528" x="4902200" y="3562350"/>
          <p14:tracePt t="44543" x="4902200" y="3589338"/>
          <p14:tracePt t="44560" x="4902200" y="3616325"/>
          <p14:tracePt t="44577" x="4875213" y="3660775"/>
          <p14:tracePt t="44594" x="4875213" y="3687763"/>
          <p14:tracePt t="44610" x="4857750" y="3705225"/>
          <p14:tracePt t="44627" x="4830763" y="3741738"/>
          <p14:tracePt t="44643" x="4822825" y="3759200"/>
          <p14:tracePt t="44660" x="4813300" y="3768725"/>
          <p14:tracePt t="44677" x="4795838" y="3786188"/>
          <p14:tracePt t="44694" x="4786313" y="3795713"/>
          <p14:tracePt t="44710" x="4776788" y="3803650"/>
          <p14:tracePt t="44727" x="4759325" y="3813175"/>
          <p14:tracePt t="44745" x="4751388" y="3822700"/>
          <p14:tracePt t="44760" x="4724400" y="3822700"/>
          <p14:tracePt t="44777" x="4697413" y="3840163"/>
          <p14:tracePt t="44793" x="4643438" y="3857625"/>
          <p14:tracePt t="44810" x="4625975" y="3867150"/>
          <p14:tracePt t="44826" x="4608513" y="3875088"/>
          <p14:tracePt t="44844" x="4589463" y="3875088"/>
          <p14:tracePt t="44861" x="4581525" y="3875088"/>
          <p14:tracePt t="44877" x="4589463" y="3875088"/>
          <p14:tracePt t="45035" x="4616450" y="3875088"/>
          <p14:tracePt t="45050" x="4652963" y="3867150"/>
          <p14:tracePt t="45064" x="4697413" y="3848100"/>
          <p14:tracePt t="45074" x="4724400" y="3822700"/>
          <p14:tracePt t="45088" x="4751388" y="3813175"/>
          <p14:tracePt t="45102" x="4768850" y="3795713"/>
          <p14:tracePt t="45113" x="4786313" y="3768725"/>
          <p14:tracePt t="45127" x="4813300" y="3741738"/>
          <p14:tracePt t="45144" x="4822825" y="3714750"/>
          <p14:tracePt t="45161" x="4830763" y="3643313"/>
          <p14:tracePt t="45177" x="4830763" y="3598863"/>
          <p14:tracePt t="45193" x="4830763" y="3544888"/>
          <p14:tracePt t="45210" x="4822825" y="3465513"/>
          <p14:tracePt t="45228" x="4803775" y="3411538"/>
          <p14:tracePt t="45243" x="4776788" y="3357563"/>
          <p14:tracePt t="45260" x="4751388" y="3295650"/>
          <p14:tracePt t="45277" x="4697413" y="3197225"/>
          <p14:tracePt t="45293" x="4660900" y="3152775"/>
          <p14:tracePt t="45310" x="4625975" y="3125788"/>
          <p14:tracePt t="45327" x="4537075" y="3054350"/>
          <p14:tracePt t="45344" x="4483100" y="3009900"/>
          <p14:tracePt t="45360" x="4411663" y="2946400"/>
          <p14:tracePt t="45377" x="4268788" y="2857500"/>
          <p14:tracePt t="45394" x="4205288" y="2822575"/>
          <p14:tracePt t="45410" x="4125913" y="2776538"/>
          <p14:tracePt t="45427" x="4071938" y="2751138"/>
          <p14:tracePt t="45443" x="3946525" y="2714625"/>
          <p14:tracePt t="45460" x="3867150" y="2714625"/>
          <p14:tracePt t="45478" x="3776663" y="2714625"/>
          <p14:tracePt t="45493" x="3625850" y="2714625"/>
          <p14:tracePt t="45510" x="3544888" y="2714625"/>
          <p14:tracePt t="45527" x="3473450" y="2714625"/>
          <p14:tracePt t="45543" x="3348038" y="2724150"/>
          <p14:tracePt t="45560" x="3286125" y="2724150"/>
          <p14:tracePt t="45577" x="3214688" y="2741613"/>
          <p14:tracePt t="45593" x="3081338" y="2768600"/>
          <p14:tracePt t="45611" x="3027363" y="2795588"/>
          <p14:tracePt t="45626" x="2973388" y="2813050"/>
          <p14:tracePt t="45643" x="2901950" y="2847975"/>
          <p14:tracePt t="45661" x="2884488" y="2857500"/>
          <p14:tracePt t="45677" x="2857500" y="2884488"/>
          <p14:tracePt t="45693" x="2840038" y="2894013"/>
          <p14:tracePt t="45710" x="2795588" y="2938463"/>
          <p14:tracePt t="45727" x="2776538" y="2955925"/>
          <p14:tracePt t="45743" x="2759075" y="2990850"/>
          <p14:tracePt t="45760" x="2732088" y="3036888"/>
          <p14:tracePt t="45777" x="2714625" y="3071813"/>
          <p14:tracePt t="45793" x="2697163" y="3108325"/>
          <p14:tracePt t="45810" x="2670175" y="3205163"/>
          <p14:tracePt t="45828" x="2670175" y="3276600"/>
          <p14:tracePt t="45843" x="2660650" y="3340100"/>
          <p14:tracePt t="45860" x="2643188" y="3438525"/>
          <p14:tracePt t="45878" x="2643188" y="3455988"/>
          <p14:tracePt t="45893" x="2643188" y="3473450"/>
          <p14:tracePt t="45910" x="2643188" y="3490913"/>
          <p14:tracePt t="45927" x="2643188" y="3509963"/>
          <p14:tracePt t="45944" x="2643188" y="3527425"/>
          <p14:tracePt t="45960" x="2643188" y="3536950"/>
          <p14:tracePt t="45977" x="2643188" y="3562350"/>
          <p14:tracePt t="45993" x="2652713" y="3571875"/>
          <p14:tracePt t="46017" x="2652713" y="3581400"/>
          <p14:tracePt t="46029" x="2652713" y="3589338"/>
          <p14:tracePt t="46044" x="2660650" y="3589338"/>
          <p14:tracePt t="46060" x="2660650" y="3598863"/>
          <p14:tracePt t="46081" x="2660650" y="3608388"/>
          <p14:tracePt t="46412" x="2652713" y="3608388"/>
          <p14:tracePt t="46425" x="2625725" y="3608388"/>
          <p14:tracePt t="46439" x="2589213" y="3616325"/>
          <p14:tracePt t="46450" x="2554288" y="3616325"/>
          <p14:tracePt t="46463" x="2517775" y="3616325"/>
          <p14:tracePt t="46477" x="2490788" y="3616325"/>
          <p14:tracePt t="46493" x="2465388" y="3616325"/>
          <p14:tracePt t="46510" x="2428875" y="3608388"/>
          <p14:tracePt t="46528" x="2411413" y="3598863"/>
          <p14:tracePt t="46543" x="2393950" y="3581400"/>
          <p14:tracePt t="46560" x="2374900" y="3544888"/>
          <p14:tracePt t="46578" x="2366963" y="3517900"/>
          <p14:tracePt t="46594" x="2366963" y="3500438"/>
          <p14:tracePt t="46610" x="2366963" y="3482975"/>
          <p14:tracePt t="46627" x="2357438" y="3455988"/>
          <p14:tracePt t="46643" x="2357438" y="3446463"/>
          <p14:tracePt t="46660" x="2357438" y="3438525"/>
          <p14:tracePt t="46677" x="2357438" y="3411538"/>
          <p14:tracePt t="46693" x="2366963" y="3402013"/>
          <p14:tracePt t="46717" x="2374900" y="3394075"/>
          <p14:tracePt t="46730" x="2384425" y="3384550"/>
          <p14:tracePt t="46744" x="2393950" y="3375025"/>
          <p14:tracePt t="46760" x="2411413" y="3357563"/>
          <p14:tracePt t="46777" x="2465388" y="3340100"/>
          <p14:tracePt t="46795" x="2482850" y="3330575"/>
          <p14:tracePt t="46810" x="2509838" y="3313113"/>
          <p14:tracePt t="46826" x="2536825" y="3303588"/>
          <p14:tracePt t="46844" x="2562225" y="3295650"/>
          <p14:tracePt t="46860" x="2571750" y="3295650"/>
          <p14:tracePt t="46877" x="2616200" y="3286125"/>
          <p14:tracePt t="46895" x="2652713" y="3286125"/>
          <p14:tracePt t="46910" x="2687638" y="3286125"/>
          <p14:tracePt t="46927" x="2724150" y="3286125"/>
          <p14:tracePt t="46943" x="2768600" y="3286125"/>
          <p14:tracePt t="46961" x="2776538" y="3286125"/>
          <p14:tracePt t="46977" x="2786063" y="3286125"/>
          <p14:tracePt t="46993" x="2795588" y="3295650"/>
          <p14:tracePt t="47010" x="2803525" y="3295650"/>
          <p14:tracePt t="47027" x="2803525" y="3303588"/>
          <p14:tracePt t="47043" x="2813050" y="3303588"/>
          <p14:tracePt t="47061" x="2813050" y="3313113"/>
          <p14:tracePt t="47077" x="2822575" y="3322638"/>
          <p14:tracePt t="47093" x="2840038" y="3348038"/>
          <p14:tracePt t="47111" x="2847975" y="3367088"/>
          <p14:tracePt t="47127" x="2847975" y="3375025"/>
          <p14:tracePt t="47144" x="2847975" y="3394075"/>
          <p14:tracePt t="47160" x="2857500" y="3429000"/>
          <p14:tracePt t="47177" x="2857500" y="3446463"/>
          <p14:tracePt t="47193" x="2857500" y="3455988"/>
          <p14:tracePt t="47210" x="2857500" y="3473450"/>
          <p14:tracePt t="47227" x="2857500" y="3482975"/>
          <p14:tracePt t="47243" x="2857500" y="3490913"/>
          <p14:tracePt t="47264" x="2857500" y="3500438"/>
          <p14:tracePt t="47290" x="2857500" y="3509963"/>
          <p14:tracePt t="47305" x="2830513" y="3527425"/>
          <p14:tracePt t="47316" x="2803525" y="3536950"/>
          <p14:tracePt t="47328" x="2776538" y="3562350"/>
          <p14:tracePt t="47343" x="2751138" y="3581400"/>
          <p14:tracePt t="47360" x="2732088" y="3581400"/>
          <p14:tracePt t="47377" x="2714625" y="3598863"/>
          <p14:tracePt t="47393" x="2697163" y="3598863"/>
          <p14:tracePt t="47410" x="2679700" y="3598863"/>
          <p14:tracePt t="47427" x="2625725" y="3598863"/>
          <p14:tracePt t="47444" x="2589213" y="3598863"/>
          <p14:tracePt t="47460" x="2562225" y="3598863"/>
          <p14:tracePt t="47478" x="2500313" y="3589338"/>
          <p14:tracePt t="47494" x="2482850" y="3571875"/>
          <p14:tracePt t="47510" x="2455863" y="3571875"/>
          <p14:tracePt t="47527" x="2446338" y="3544888"/>
          <p14:tracePt t="47544" x="2411413" y="3509963"/>
          <p14:tracePt t="47560" x="2401888" y="3482975"/>
          <p14:tracePt t="47577" x="2401888" y="3455988"/>
          <p14:tracePt t="47594" x="2384425" y="3402013"/>
          <p14:tracePt t="47610" x="2384425" y="3384550"/>
          <p14:tracePt t="47627" x="2384425" y="3375025"/>
          <p14:tracePt t="47643" x="2384425" y="3348038"/>
          <p14:tracePt t="47661" x="2384425" y="3330575"/>
          <p14:tracePt t="47684" x="2384425" y="3322638"/>
          <p14:tracePt t="47711" x="2384425" y="3313113"/>
          <p14:tracePt t="47723" x="2384425" y="3303588"/>
          <p14:tracePt t="47735" x="2393950" y="3303588"/>
          <p14:tracePt t="47762" x="2393950" y="3295650"/>
          <p14:tracePt t="47787" x="2401888" y="3295650"/>
          <p14:tracePt t="47800" x="2401888" y="3286125"/>
          <p14:tracePt t="47812" x="2419350" y="3276600"/>
          <p14:tracePt t="47825" x="2438400" y="3268663"/>
          <p14:tracePt t="47837" x="2455863" y="3259138"/>
          <p14:tracePt t="47852" x="2473325" y="3259138"/>
          <p14:tracePt t="47863" x="2490788" y="3251200"/>
          <p14:tracePt t="47877" x="2500313" y="3241675"/>
          <p14:tracePt t="47893" x="2509838" y="3241675"/>
          <p14:tracePt t="47910" x="2527300" y="3241675"/>
          <p14:tracePt t="47928" x="2536825" y="3241675"/>
          <p14:tracePt t="47943" x="2544763" y="3241675"/>
          <p14:tracePt t="47960" x="2562225" y="3241675"/>
          <p14:tracePt t="47978" x="2589213" y="3251200"/>
          <p14:tracePt t="47993" x="2598738" y="3259138"/>
          <p14:tracePt t="48010" x="2608263" y="3268663"/>
          <p14:tracePt t="48027" x="2633663" y="3295650"/>
          <p14:tracePt t="48043" x="2643188" y="3303588"/>
          <p14:tracePt t="48060" x="2652713" y="3322638"/>
          <p14:tracePt t="48077" x="2679700" y="3367088"/>
          <p14:tracePt t="48095" x="2679700" y="3384550"/>
          <p14:tracePt t="48110" x="2687638" y="3402013"/>
          <p14:tracePt t="48127" x="2687638" y="3429000"/>
          <p14:tracePt t="48144" x="2687638" y="3438525"/>
          <p14:tracePt t="48160" x="2687638" y="3446463"/>
          <p14:tracePt t="48181" x="2687638" y="3455988"/>
          <p14:tracePt t="48194" x="2687638" y="3465513"/>
          <p14:tracePt t="48220" x="2687638" y="3473450"/>
          <p14:tracePt t="48233" x="2679700" y="3482975"/>
          <p14:tracePt t="48245" x="2670175" y="3490913"/>
          <p14:tracePt t="48260" x="2652713" y="3500438"/>
          <p14:tracePt t="48277" x="2652713" y="3509963"/>
          <p14:tracePt t="48293" x="2643188" y="3517900"/>
          <p14:tracePt t="48310" x="2633663" y="3517900"/>
          <p14:tracePt t="48327" x="2633663" y="3527425"/>
          <p14:tracePt t="48345" x="2616200" y="3527425"/>
          <p14:tracePt t="48362" x="2598738" y="3527425"/>
          <p14:tracePt t="48385" x="2581275" y="3527425"/>
          <p14:tracePt t="48397" x="2554288" y="3527425"/>
          <p14:tracePt t="48412" x="2536825" y="3527425"/>
          <p14:tracePt t="48427" x="2509838" y="3527425"/>
          <p14:tracePt t="48443" x="2500313" y="3509963"/>
          <p14:tracePt t="48460" x="2473325" y="3482975"/>
          <p14:tracePt t="48478" x="2465388" y="3465513"/>
          <p14:tracePt t="48493" x="2455863" y="3438525"/>
          <p14:tracePt t="48510" x="2455863" y="3367088"/>
          <p14:tracePt t="48527" x="2455863" y="3330575"/>
          <p14:tracePt t="48543" x="2455863" y="3313113"/>
          <p14:tracePt t="48560" x="2455863" y="3276600"/>
          <p14:tracePt t="48577" x="2465388" y="3268663"/>
          <p14:tracePt t="48602" x="2490788" y="3251200"/>
          <p14:tracePt t="48614" x="2527300" y="3241675"/>
          <p14:tracePt t="48627" x="2598738" y="3214688"/>
          <p14:tracePt t="48643" x="2697163" y="3170238"/>
          <p14:tracePt t="48660" x="2894013" y="3116263"/>
          <p14:tracePt t="48678" x="2955925" y="3089275"/>
          <p14:tracePt t="48693" x="3000375" y="3071813"/>
          <p14:tracePt t="48710" x="3027363" y="3054350"/>
          <p14:tracePt t="48727" x="3125788" y="2990850"/>
          <p14:tracePt t="48744" x="3179763" y="2955925"/>
          <p14:tracePt t="48760" x="3232150" y="2919413"/>
          <p14:tracePt t="48778" x="3340100" y="2847975"/>
          <p14:tracePt t="48793" x="3367088" y="2830513"/>
          <p14:tracePt t="48810" x="3394075" y="2813050"/>
          <p14:tracePt t="48827" x="3411538" y="2803525"/>
          <p14:tracePt t="48844" x="3411538" y="2795588"/>
          <p14:tracePt t="48860" x="3419475" y="2795588"/>
          <p14:tracePt t="48877" x="3419475" y="2786063"/>
          <p14:tracePt t="49213" x="3419475" y="2776538"/>
          <p14:tracePt t="49224" x="3419475" y="2768600"/>
          <p14:tracePt t="49238" x="3419475" y="2751138"/>
          <p14:tracePt t="49250" x="3429000" y="2741613"/>
          <p14:tracePt t="49263" x="3429000" y="2724150"/>
          <p14:tracePt t="49277" x="3438525" y="2705100"/>
          <p14:tracePt t="49294" x="3446463" y="2705100"/>
          <p14:tracePt t="49310" x="3455988" y="2687638"/>
          <p14:tracePt t="49327" x="3482975" y="2679700"/>
          <p14:tracePt t="49352" x="3527425" y="2660650"/>
          <p14:tracePt t="49365" x="3571875" y="2643188"/>
          <p14:tracePt t="49378" x="3633788" y="2633663"/>
          <p14:tracePt t="49393" x="3697288" y="2625725"/>
          <p14:tracePt t="49410" x="3741738" y="2625725"/>
          <p14:tracePt t="49427" x="3803650" y="2625725"/>
          <p14:tracePt t="49444" x="3830638" y="2625725"/>
          <p14:tracePt t="49460" x="3857625" y="2625725"/>
          <p14:tracePt t="49478" x="3919538" y="2625725"/>
          <p14:tracePt t="49494" x="3956050" y="2625725"/>
          <p14:tracePt t="49510" x="4010025" y="2633663"/>
          <p14:tracePt t="49527" x="4071938" y="2652713"/>
          <p14:tracePt t="49545" x="4116388" y="2670175"/>
          <p14:tracePt t="49560" x="4133850" y="2679700"/>
          <p14:tracePt t="49577" x="4179888" y="2697163"/>
          <p14:tracePt t="49594" x="4197350" y="2714625"/>
          <p14:tracePt t="49610" x="4214813" y="2714625"/>
          <p14:tracePt t="49627" x="4232275" y="2724150"/>
          <p14:tracePt t="49643" x="4251325" y="2732088"/>
          <p14:tracePt t="49660" x="4251325" y="2741613"/>
          <p14:tracePt t="49677" x="4259263" y="2741613"/>
          <p14:tracePt t="49695" x="4259263" y="2751138"/>
          <p14:tracePt t="49734" x="4268788" y="2751138"/>
          <p14:tracePt t="49746" x="4268788" y="2759075"/>
          <p14:tracePt t="49874" x="4268788" y="2768600"/>
          <p14:tracePt t="49899" x="4268788" y="2776538"/>
          <p14:tracePt t="49925" x="4268788" y="2786063"/>
          <p14:tracePt t="49951" x="4276725" y="2786063"/>
          <p14:tracePt t="49964" x="4276725" y="2795588"/>
          <p14:tracePt t="49988" x="4276725" y="2803525"/>
          <p14:tracePt t="50027" x="4276725" y="2813050"/>
          <p14:tracePt t="50065" x="4276725" y="2822575"/>
          <p14:tracePt t="50090" x="4276725" y="2830513"/>
          <p14:tracePt t="50128" x="4276725" y="2840038"/>
          <p14:tracePt t="50141" x="4276725" y="2847975"/>
          <p14:tracePt t="50193" x="4268788" y="2857500"/>
          <p14:tracePt t="50230" x="4259263" y="2857500"/>
          <p14:tracePt t="50255" x="4251325" y="2867025"/>
          <p14:tracePt t="50269" x="4251325" y="2874963"/>
          <p14:tracePt t="50281" x="4241800" y="2874963"/>
          <p14:tracePt t="50294" x="4232275" y="2874963"/>
          <p14:tracePt t="50307" x="4224338" y="2884488"/>
          <p14:tracePt t="50320" x="4214813" y="2894013"/>
          <p14:tracePt t="50332" x="4197350" y="2901950"/>
          <p14:tracePt t="50345" x="4187825" y="2911475"/>
          <p14:tracePt t="50371" x="4187825" y="2919413"/>
          <p14:tracePt t="50384" x="4179888" y="2919413"/>
          <p14:tracePt t="50397" x="4170363" y="2919413"/>
          <p14:tracePt t="50422" x="4160838" y="2928938"/>
          <p14:tracePt t="50447" x="4152900" y="2938463"/>
          <p14:tracePt t="50473" x="4133850" y="2946400"/>
          <p14:tracePt t="50485" x="4133850" y="2955925"/>
          <p14:tracePt t="50498" x="4116388" y="2955925"/>
          <p14:tracePt t="50511" x="4116388" y="2965450"/>
          <p14:tracePt t="50527" x="4108450" y="2965450"/>
          <p14:tracePt t="50544" x="4108450" y="2973388"/>
          <p14:tracePt t="50561" x="4098925" y="2973388"/>
          <p14:tracePt t="50982" x="4081463" y="2973388"/>
          <p14:tracePt t="50994" x="4062413" y="2973388"/>
          <p14:tracePt t="51007" x="4044950" y="2982913"/>
          <p14:tracePt t="51020" x="4027488" y="2990850"/>
          <p14:tracePt t="51031" x="4000500" y="3000375"/>
          <p14:tracePt t="51045" x="3990975" y="3009900"/>
          <p14:tracePt t="51060" x="3983038" y="3027363"/>
          <p14:tracePt t="51077" x="3973513" y="3044825"/>
          <p14:tracePt t="51094" x="3965575" y="3081338"/>
          <p14:tracePt t="51112" x="3965575" y="3098800"/>
          <p14:tracePt t="51127" x="3965575" y="3116263"/>
          <p14:tracePt t="51144" x="3983038" y="3143250"/>
          <p14:tracePt t="51162" x="3990975" y="3152775"/>
          <p14:tracePt t="51177" x="4017963" y="3170238"/>
          <p14:tracePt t="51193" x="4071938" y="3197225"/>
          <p14:tracePt t="51211" x="4116388" y="3214688"/>
          <p14:tracePt t="51227" x="4160838" y="3232150"/>
          <p14:tracePt t="51243" x="4276725" y="3259138"/>
          <p14:tracePt t="51261" x="4330700" y="3276600"/>
          <p14:tracePt t="51277" x="4367213" y="3276600"/>
          <p14:tracePt t="51293" x="4402138" y="3286125"/>
          <p14:tracePt t="51310" x="4456113" y="3295650"/>
          <p14:tracePt t="51327" x="4473575" y="3295650"/>
          <p14:tracePt t="51344" x="4500563" y="3303588"/>
          <p14:tracePt t="51360" x="4554538" y="3322638"/>
          <p14:tracePt t="51378" x="4581525" y="3330575"/>
          <p14:tracePt t="51393" x="4616450" y="3348038"/>
          <p14:tracePt t="51410" x="4633913" y="3357563"/>
          <p14:tracePt t="51427" x="4652963" y="3367088"/>
          <p14:tracePt t="51443" x="4670425" y="3367088"/>
          <p14:tracePt t="51460" x="4670425" y="3375025"/>
          <p14:tracePt t="51460" x="4679950" y="3384550"/>
          <p14:tracePt t="51479" x="4687888" y="3384550"/>
          <p14:tracePt t="51493" x="4697413" y="3394075"/>
          <p14:tracePt t="51510" x="4714875" y="3411538"/>
          <p14:tracePt t="51527" x="4732338" y="3446463"/>
          <p14:tracePt t="51544" x="4732338" y="3473450"/>
          <p14:tracePt t="51560" x="4741863" y="3500438"/>
          <p14:tracePt t="51577" x="4741863" y="3554413"/>
          <p14:tracePt t="51594" x="4741863" y="3589338"/>
          <p14:tracePt t="51610" x="4741863" y="3616325"/>
          <p14:tracePt t="51627" x="4732338" y="3670300"/>
          <p14:tracePt t="51644" x="4732338" y="3687763"/>
          <p14:tracePt t="51660" x="4732338" y="3697288"/>
          <p14:tracePt t="51677" x="4714875" y="3705225"/>
          <p14:tracePt t="51694" x="4705350" y="3705225"/>
          <p14:tracePt t="51720" x="4697413" y="3714750"/>
          <p14:tracePt t="51745" x="4679950" y="3724275"/>
          <p14:tracePt t="52077" x="4679950" y="3741738"/>
          <p14:tracePt t="52090" x="4660900" y="3759200"/>
          <p14:tracePt t="52101" x="4652963" y="3776663"/>
          <p14:tracePt t="52114" x="4643438" y="3795713"/>
          <p14:tracePt t="52129" x="4633913" y="3813175"/>
          <p14:tracePt t="52144" x="4625975" y="3830638"/>
          <p14:tracePt t="52160" x="4616450" y="3840163"/>
          <p14:tracePt t="52177" x="4608513" y="3857625"/>
          <p14:tracePt t="52194" x="4598988" y="3867150"/>
          <p14:tracePt t="52210" x="4589463" y="3875088"/>
          <p14:tracePt t="52242" x="4581525" y="3875088"/>
          <p14:tracePt t="52254" x="4562475" y="3894138"/>
          <p14:tracePt t="52267" x="4537075" y="3902075"/>
          <p14:tracePt t="52283" x="4510088" y="3911600"/>
          <p14:tracePt t="52294" x="4491038" y="3929063"/>
          <p14:tracePt t="52310" x="4465638" y="3938588"/>
          <p14:tracePt t="52327" x="4394200" y="3973513"/>
          <p14:tracePt t="52345" x="4348163" y="3990975"/>
          <p14:tracePt t="52360" x="4313238" y="4010025"/>
          <p14:tracePt t="52377" x="4259263" y="4037013"/>
          <p14:tracePt t="52394" x="4133850" y="4089400"/>
          <p14:tracePt t="52410" x="4071938" y="4108450"/>
          <p14:tracePt t="52427" x="4017963" y="4133850"/>
          <p14:tracePt t="52443" x="3919538" y="4170363"/>
          <p14:tracePt t="52460" x="3884613" y="4179888"/>
          <p14:tracePt t="52477" x="3857625" y="4187825"/>
          <p14:tracePt t="52493" x="3822700" y="4187825"/>
          <p14:tracePt t="52510" x="3813175" y="4187825"/>
          <p14:tracePt t="52533" x="3803650" y="4187825"/>
          <p14:tracePt t="52560" x="3795713" y="4187825"/>
          <p14:tracePt t="52623" x="3786188" y="4187825"/>
          <p14:tracePt t="52637" x="3768725" y="4187825"/>
          <p14:tracePt t="52650" x="3751263" y="4187825"/>
          <p14:tracePt t="52662" x="3724275" y="4187825"/>
          <p14:tracePt t="52677" x="3705225" y="4187825"/>
          <p14:tracePt t="52694" x="3687763" y="4187825"/>
          <p14:tracePt t="52710" x="3670300" y="4187825"/>
          <p14:tracePt t="52727" x="3660775" y="4187825"/>
          <p14:tracePt t="52764" x="3670300" y="4187825"/>
          <p14:tracePt t="52827" x="3697288" y="4187825"/>
          <p14:tracePt t="52841" x="3724275" y="4187825"/>
          <p14:tracePt t="52854" x="3759200" y="4187825"/>
          <p14:tracePt t="52866" x="3803650" y="4187825"/>
          <p14:tracePt t="52879" x="3884613" y="4179888"/>
          <p14:tracePt t="52894" x="3946525" y="4160838"/>
          <p14:tracePt t="52910" x="4017963" y="4133850"/>
          <p14:tracePt t="52927" x="4125913" y="4081463"/>
          <p14:tracePt t="52944" x="4160838" y="4062413"/>
          <p14:tracePt t="52960" x="4187825" y="4054475"/>
          <p14:tracePt t="52977" x="4197350" y="4037013"/>
          <p14:tracePt t="52994" x="4205288" y="4027488"/>
          <p14:tracePt t="53018" x="4205288" y="4044950"/>
          <p14:tracePt t="53172" x="4197350" y="4044950"/>
          <p14:tracePt t="53184" x="4187825" y="4062413"/>
          <p14:tracePt t="53198" x="4160838" y="4071938"/>
          <p14:tracePt t="53212" x="4143375" y="4081463"/>
          <p14:tracePt t="53222" x="4133850" y="4089400"/>
          <p14:tracePt t="53235" x="4125913" y="4089400"/>
          <p14:tracePt t="53247" x="4125913" y="4098925"/>
          <p14:tracePt t="53261" x="4116388" y="4098925"/>
          <p14:tracePt t="53277" x="4125913" y="4089400"/>
          <p14:tracePt t="53337" x="4160838" y="4062413"/>
          <p14:tracePt t="53349" x="4214813" y="4017963"/>
          <p14:tracePt t="53362" x="4259263" y="3965575"/>
          <p14:tracePt t="53375" x="4313238" y="3911600"/>
          <p14:tracePt t="53388" x="4340225" y="3857625"/>
          <p14:tracePt t="53401" x="4348163" y="3840163"/>
          <p14:tracePt t="53413" x="4357688" y="3822700"/>
          <p14:tracePt t="53427" x="4367213" y="3803650"/>
          <p14:tracePt t="53443" x="4367213" y="3795713"/>
          <p14:tracePt t="53464" x="4367213" y="3830638"/>
          <p14:tracePt t="53566" x="4357688" y="3867150"/>
          <p14:tracePt t="53578" x="4330700" y="3919538"/>
          <p14:tracePt t="53591" x="4303713" y="3946525"/>
          <p14:tracePt t="53604" x="4276725" y="3983038"/>
          <p14:tracePt t="53617" x="4232275" y="4017963"/>
          <p14:tracePt t="53629" x="4170363" y="4062413"/>
          <p14:tracePt t="53644" x="4054475" y="4108450"/>
          <p14:tracePt t="53660" x="3973513" y="4152900"/>
          <p14:tracePt t="53677" x="3813175" y="4197350"/>
          <p14:tracePt t="53694" x="3768725" y="4205288"/>
          <p14:tracePt t="53710" x="3751263" y="4205288"/>
          <p14:tracePt t="53727" x="3741738" y="4205288"/>
          <p14:tracePt t="53744" x="3732213" y="4205288"/>
          <p14:tracePt t="53760" x="3751263" y="4205288"/>
          <p14:tracePt t="53794" x="3803650" y="4205288"/>
          <p14:tracePt t="53807" x="3929063" y="4187825"/>
          <p14:tracePt t="53821" x="4044950" y="4179888"/>
          <p14:tracePt t="53833" x="4179888" y="4152900"/>
          <p14:tracePt t="53845" x="4286250" y="4133850"/>
          <p14:tracePt t="53860" x="4394200" y="4108450"/>
          <p14:tracePt t="53877" x="4456113" y="4081463"/>
          <p14:tracePt t="53893" x="4537075" y="4027488"/>
          <p14:tracePt t="53913" x="4545013" y="4027488"/>
          <p14:tracePt t="53927" x="4545013" y="4017963"/>
          <p14:tracePt t="53943" x="4554538" y="4010025"/>
          <p14:tracePt t="53962" x="4537075" y="4017963"/>
          <p14:tracePt t="54076" x="4518025" y="4044950"/>
          <p14:tracePt t="54087" x="4473575" y="4071938"/>
          <p14:tracePt t="54101" x="4429125" y="4116388"/>
          <p14:tracePt t="54112" x="4375150" y="4152900"/>
          <p14:tracePt t="54127" x="4313238" y="4179888"/>
          <p14:tracePt t="54143" x="4286250" y="4197350"/>
          <p14:tracePt t="54160" x="4251325" y="4205288"/>
          <p14:tracePt t="54178" x="4251325" y="4214813"/>
          <p14:tracePt t="54193" x="4241800" y="4214813"/>
          <p14:tracePt t="55969" x="4276725" y="4214813"/>
          <p14:tracePt t="56506" x="4303713" y="4214813"/>
          <p14:tracePt t="56519" x="4357688" y="4205288"/>
          <p14:tracePt t="56532" x="4419600" y="4187825"/>
          <p14:tracePt t="56545" x="4456113" y="4160838"/>
          <p14:tracePt t="56560" x="4500563" y="4133850"/>
          <p14:tracePt t="56577" x="4545013" y="4108450"/>
          <p14:tracePt t="56594" x="4589463" y="4054475"/>
          <p14:tracePt t="56610" x="4589463" y="4037013"/>
          <p14:tracePt t="56627" x="4598988" y="4010025"/>
          <p14:tracePt t="56644" x="4608513" y="3973513"/>
          <p14:tracePt t="56660" x="4608513" y="3965575"/>
          <p14:tracePt t="56677" x="4608513" y="3956050"/>
          <p14:tracePt t="56694" x="4608513" y="3946525"/>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645F-D8AA-41AE-9CF2-2610236AFD31}"/>
              </a:ext>
            </a:extLst>
          </p:cNvPr>
          <p:cNvSpPr>
            <a:spLocks noGrp="1"/>
          </p:cNvSpPr>
          <p:nvPr>
            <p:ph type="title"/>
          </p:nvPr>
        </p:nvSpPr>
        <p:spPr/>
        <p:txBody>
          <a:bodyPr/>
          <a:lstStyle/>
          <a:p>
            <a:endParaRPr lang="ar-KW" dirty="0"/>
          </a:p>
        </p:txBody>
      </p:sp>
      <p:sp>
        <p:nvSpPr>
          <p:cNvPr id="3" name="Content Placeholder 2">
            <a:extLst>
              <a:ext uri="{FF2B5EF4-FFF2-40B4-BE49-F238E27FC236}">
                <a16:creationId xmlns:a16="http://schemas.microsoft.com/office/drawing/2014/main" id="{0C8994F3-1A88-4A27-98DC-8F84DBF14575}"/>
              </a:ext>
            </a:extLst>
          </p:cNvPr>
          <p:cNvSpPr>
            <a:spLocks noGrp="1"/>
          </p:cNvSpPr>
          <p:nvPr>
            <p:ph idx="1"/>
          </p:nvPr>
        </p:nvSpPr>
        <p:spPr/>
        <p:txBody>
          <a:bodyPr/>
          <a:lstStyle/>
          <a:p>
            <a:r>
              <a:rPr lang="en-US" altLang="ar-KW" sz="3600" dirty="0">
                <a:latin typeface="Times New Roman" panose="02020603050405020304" pitchFamily="18" charset="0"/>
                <a:cs typeface="Times New Roman" panose="02020603050405020304" pitchFamily="18" charset="0"/>
              </a:rPr>
              <a:t>caudate nucleus, extends into all lobes of the cerebrum, beginning anteriorly in the frontal lobes, then passing posteriorly through the parietal and occipital lobes, and finally curving forward again like the letter “C” into the temporal lobes. </a:t>
            </a:r>
          </a:p>
          <a:p>
            <a:endParaRPr lang="ar-KW" dirty="0"/>
          </a:p>
        </p:txBody>
      </p:sp>
      <p:sp>
        <p:nvSpPr>
          <p:cNvPr id="4" name="Slide Number Placeholder 9">
            <a:extLst>
              <a:ext uri="{FF2B5EF4-FFF2-40B4-BE49-F238E27FC236}">
                <a16:creationId xmlns:a16="http://schemas.microsoft.com/office/drawing/2014/main" id="{F078F923-56F1-432C-99FF-AAE1077DA620}"/>
              </a:ext>
            </a:extLst>
          </p:cNvPr>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10</a:t>
            </a:r>
          </a:p>
        </p:txBody>
      </p:sp>
    </p:spTree>
    <p:extLst>
      <p:ext uri="{BB962C8B-B14F-4D97-AF65-F5344CB8AC3E}">
        <p14:creationId xmlns:p14="http://schemas.microsoft.com/office/powerpoint/2010/main" val="221114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Caudate circuit</a:t>
            </a:r>
          </a:p>
        </p:txBody>
      </p:sp>
      <p:sp>
        <p:nvSpPr>
          <p:cNvPr id="4" name="Rounded Rectangle 3"/>
          <p:cNvSpPr/>
          <p:nvPr/>
        </p:nvSpPr>
        <p:spPr>
          <a:xfrm>
            <a:off x="199294" y="2132506"/>
            <a:ext cx="2115103" cy="2134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9905" y="2420499"/>
            <a:ext cx="1631853" cy="1015663"/>
          </a:xfrm>
          <a:prstGeom prst="rect">
            <a:avLst/>
          </a:prstGeom>
          <a:noFill/>
        </p:spPr>
        <p:txBody>
          <a:bodyPr wrap="square" rtlCol="0">
            <a:sp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from the cerebral cortex </a:t>
            </a:r>
          </a:p>
        </p:txBody>
      </p:sp>
      <p:sp>
        <p:nvSpPr>
          <p:cNvPr id="6" name="Rounded Rectangle 5"/>
          <p:cNvSpPr/>
          <p:nvPr/>
        </p:nvSpPr>
        <p:spPr>
          <a:xfrm>
            <a:off x="2936727" y="2161140"/>
            <a:ext cx="2115103" cy="2134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92556" y="2425466"/>
            <a:ext cx="1615888" cy="707886"/>
          </a:xfrm>
          <a:prstGeom prst="rect">
            <a:avLst/>
          </a:prstGeom>
          <a:noFill/>
        </p:spPr>
        <p:txBody>
          <a:bodyPr wrap="square" rtlCol="0">
            <a:sp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caudate nucleus</a:t>
            </a:r>
          </a:p>
        </p:txBody>
      </p:sp>
      <p:sp>
        <p:nvSpPr>
          <p:cNvPr id="8" name="Rounded Rectangle 7"/>
          <p:cNvSpPr/>
          <p:nvPr/>
        </p:nvSpPr>
        <p:spPr>
          <a:xfrm>
            <a:off x="5650263" y="2153646"/>
            <a:ext cx="2115103" cy="2134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980007" y="2420499"/>
            <a:ext cx="1533378" cy="1015663"/>
          </a:xfrm>
          <a:prstGeom prst="rect">
            <a:avLst/>
          </a:prstGeom>
          <a:noFill/>
        </p:spPr>
        <p:txBody>
          <a:bodyPr wrap="square" rtlCol="0">
            <a:sp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Internal</a:t>
            </a:r>
          </a:p>
          <a:p>
            <a:r>
              <a:rPr lang="en-US" sz="2000" b="1" dirty="0" err="1">
                <a:solidFill>
                  <a:schemeClr val="accent5">
                    <a:lumMod val="75000"/>
                  </a:schemeClr>
                </a:solidFill>
                <a:latin typeface="Times New Roman" panose="02020603050405020304" pitchFamily="18" charset="0"/>
                <a:cs typeface="Times New Roman" panose="02020603050405020304" pitchFamily="18" charset="0"/>
              </a:rPr>
              <a:t>globus</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pallidus</a:t>
            </a:r>
            <a:r>
              <a:rPr lang="en-US" sz="2000" b="1"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8351356" y="2178604"/>
            <a:ext cx="2115103" cy="2134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559082" y="4683253"/>
            <a:ext cx="4954303" cy="17214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504682" y="2318558"/>
            <a:ext cx="1800658" cy="1938992"/>
          </a:xfrm>
          <a:prstGeom prst="rect">
            <a:avLst/>
          </a:prstGeom>
          <a:noFill/>
        </p:spPr>
        <p:txBody>
          <a:bodyPr wrap="square" rtlCol="0">
            <a:sp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relay nuclei of the ventroanterior and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ventrolateral</a:t>
            </a:r>
            <a:r>
              <a:rPr lang="en-US" sz="2000" b="1" dirty="0">
                <a:solidFill>
                  <a:schemeClr val="accent5">
                    <a:lumMod val="75000"/>
                  </a:schemeClr>
                </a:solidFill>
                <a:latin typeface="Times New Roman" panose="02020603050405020304" pitchFamily="18" charset="0"/>
                <a:cs typeface="Times New Roman" panose="02020603050405020304" pitchFamily="18" charset="0"/>
              </a:rPr>
              <a:t> thalamus</a:t>
            </a:r>
          </a:p>
        </p:txBody>
      </p:sp>
      <p:sp>
        <p:nvSpPr>
          <p:cNvPr id="14" name="TextBox 13"/>
          <p:cNvSpPr txBox="1"/>
          <p:nvPr/>
        </p:nvSpPr>
        <p:spPr>
          <a:xfrm>
            <a:off x="2957731" y="5050242"/>
            <a:ext cx="4157003" cy="1015663"/>
          </a:xfrm>
          <a:prstGeom prst="rect">
            <a:avLst/>
          </a:prstGeom>
          <a:noFill/>
        </p:spPr>
        <p:txBody>
          <a:bodyPr wrap="square" rtlCol="0">
            <a:spAutoFi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prefrontal, premotor, and supplementary</a:t>
            </a:r>
          </a:p>
          <a:p>
            <a:r>
              <a:rPr lang="en-US" sz="2000" b="1" dirty="0">
                <a:solidFill>
                  <a:schemeClr val="accent5">
                    <a:lumMod val="75000"/>
                  </a:schemeClr>
                </a:solidFill>
                <a:latin typeface="Times New Roman" panose="02020603050405020304" pitchFamily="18" charset="0"/>
                <a:cs typeface="Times New Roman" panose="02020603050405020304" pitchFamily="18" charset="0"/>
              </a:rPr>
              <a:t>motor areas of the cerebral cortex,</a:t>
            </a:r>
          </a:p>
        </p:txBody>
      </p:sp>
      <p:sp>
        <p:nvSpPr>
          <p:cNvPr id="15" name="Right Arrow 14"/>
          <p:cNvSpPr/>
          <p:nvPr/>
        </p:nvSpPr>
        <p:spPr>
          <a:xfrm>
            <a:off x="2391060" y="3057912"/>
            <a:ext cx="566671"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64273" y="3057912"/>
            <a:ext cx="566671"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784685" y="3146387"/>
            <a:ext cx="566671" cy="28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rot="10800000">
            <a:off x="7822025" y="4452702"/>
            <a:ext cx="1595322" cy="190492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0" name="Slide Number Placeholder 9">
            <a:extLst>
              <a:ext uri="{FF2B5EF4-FFF2-40B4-BE49-F238E27FC236}">
                <a16:creationId xmlns:a16="http://schemas.microsoft.com/office/drawing/2014/main" id="{01AD54FE-6B06-46A2-AF60-20E903A7DF2D}"/>
              </a:ext>
            </a:extLst>
          </p:cNvPr>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11</a:t>
            </a:r>
          </a:p>
        </p:txBody>
      </p:sp>
    </p:spTree>
    <p:custDataLst>
      <p:tags r:id="rId1"/>
    </p:custDataLst>
    <p:extLst>
      <p:ext uri="{BB962C8B-B14F-4D97-AF65-F5344CB8AC3E}">
        <p14:creationId xmlns:p14="http://schemas.microsoft.com/office/powerpoint/2010/main" val="2277985678"/>
      </p:ext>
    </p:extLst>
  </p:cSld>
  <p:clrMapOvr>
    <a:masterClrMapping/>
  </p:clrMapOvr>
  <mc:AlternateContent xmlns:mc="http://schemas.openxmlformats.org/markup-compatibility/2006" xmlns:p14="http://schemas.microsoft.com/office/powerpoint/2010/main">
    <mc:Choice Requires="p14">
      <p:transition spd="slow" p14:dur="2000" advTm="51658"/>
    </mc:Choice>
    <mc:Fallback xmlns="">
      <p:transition spd="slow" advTm="516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p:bldP spid="10" grpId="0" animBg="1"/>
      <p:bldP spid="11" grpId="0" animBg="1"/>
      <p:bldP spid="13" grpId="0"/>
      <p:bldP spid="14" grpId="0"/>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048" y="328246"/>
            <a:ext cx="8596668" cy="1320800"/>
          </a:xfrm>
        </p:spPr>
        <p:txBody>
          <a:bodyPr/>
          <a:lstStyle/>
          <a:p>
            <a:r>
              <a:rPr lang="en-US" dirty="0"/>
              <a:t>Caudate Circuit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11680" y="1533404"/>
            <a:ext cx="6345238" cy="4959350"/>
          </a:xfr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12</a:t>
            </a:r>
          </a:p>
        </p:txBody>
      </p:sp>
    </p:spTree>
    <p:extLst>
      <p:ext uri="{BB962C8B-B14F-4D97-AF65-F5344CB8AC3E}">
        <p14:creationId xmlns:p14="http://schemas.microsoft.com/office/powerpoint/2010/main" val="3910402345"/>
      </p:ext>
    </p:extLst>
  </p:cSld>
  <p:clrMapOvr>
    <a:masterClrMapping/>
  </p:clrMapOvr>
  <mc:AlternateContent xmlns:mc="http://schemas.openxmlformats.org/markup-compatibility/2006" xmlns:p14="http://schemas.microsoft.com/office/powerpoint/2010/main">
    <mc:Choice Requires="p14">
      <p:transition spd="slow" p14:dur="2000" advTm="84013"/>
    </mc:Choice>
    <mc:Fallback xmlns="">
      <p:transition spd="slow" advTm="84013"/>
    </mc:Fallback>
  </mc:AlternateContent>
  <p:extLst>
    <p:ext uri="{3A86A75C-4F4B-4683-9AE1-C65F6400EC91}">
      <p14:laserTraceLst xmlns:p14="http://schemas.microsoft.com/office/powerpoint/2010/main">
        <p14:tracePtLst>
          <p14:tracePt t="891" x="4572000" y="3946525"/>
          <p14:tracePt t="1241" x="4483100" y="3946525"/>
          <p14:tracePt t="1252" x="4357688" y="3946525"/>
          <p14:tracePt t="1267" x="4205288" y="3911600"/>
          <p14:tracePt t="1279" x="3965575" y="3867150"/>
          <p14:tracePt t="1291" x="3732213" y="3813175"/>
          <p14:tracePt t="1303" x="3509963" y="3741738"/>
          <p14:tracePt t="1320" x="3313113" y="3679825"/>
          <p14:tracePt t="1336" x="3098800" y="3562350"/>
          <p14:tracePt t="1355" x="3017838" y="3500438"/>
          <p14:tracePt t="1370" x="2955925" y="3429000"/>
          <p14:tracePt t="1386" x="2894013" y="3340100"/>
          <p14:tracePt t="1403" x="2840038" y="3179763"/>
          <p14:tracePt t="1420" x="2840038" y="3108325"/>
          <p14:tracePt t="1437" x="2847975" y="3027363"/>
          <p14:tracePt t="1453" x="2965450" y="2813050"/>
          <p14:tracePt t="1470" x="3054350" y="2724150"/>
          <p14:tracePt t="1486" x="3187700" y="2608263"/>
          <p14:tracePt t="1503" x="3894138" y="2286000"/>
          <p14:tracePt t="1521" x="4322763" y="2179638"/>
          <p14:tracePt t="1536" x="4652963" y="2133600"/>
          <p14:tracePt t="1553" x="5160963" y="2133600"/>
          <p14:tracePt t="1571" x="5348288" y="2160588"/>
          <p14:tracePt t="1587" x="5473700" y="2205038"/>
          <p14:tracePt t="1603" x="5572125" y="2251075"/>
          <p14:tracePt t="1620" x="5680075" y="2330450"/>
          <p14:tracePt t="1637" x="5715000" y="2366963"/>
          <p14:tracePt t="1653" x="5741988" y="2411413"/>
          <p14:tracePt t="1670" x="5759450" y="2455863"/>
          <p14:tracePt t="1687" x="5759450" y="2482850"/>
          <p14:tracePt t="1703" x="5759450" y="2490788"/>
          <p14:tracePt t="1720" x="5759450" y="2500313"/>
          <p14:tracePt t="1737" x="5751513" y="2527300"/>
          <p14:tracePt t="1966" x="5697538" y="2571750"/>
          <p14:tracePt t="1979" x="5643563" y="2652713"/>
          <p14:tracePt t="1991" x="5554663" y="2768600"/>
          <p14:tracePt t="2004" x="5438775" y="2938463"/>
          <p14:tracePt t="2020" x="5367338" y="3054350"/>
          <p14:tracePt t="2037" x="5322888" y="3152775"/>
          <p14:tracePt t="2037" x="5268913" y="3241675"/>
          <p14:tracePt t="2055" x="5259388" y="3295650"/>
          <p14:tracePt t="2070" x="5251450" y="3313113"/>
          <p14:tracePt t="2086" x="5241925" y="3330575"/>
          <p14:tracePt t="2103" x="5224463" y="3348038"/>
          <p14:tracePt t="2120" x="5205413" y="3357563"/>
          <p14:tracePt t="2144" x="5187950" y="3357563"/>
          <p14:tracePt t="2157" x="5153025" y="3357563"/>
          <p14:tracePt t="2170" x="5116513" y="3357563"/>
          <p14:tracePt t="2186" x="5062538" y="3357563"/>
          <p14:tracePt t="2203" x="4965700" y="3330575"/>
          <p14:tracePt t="2220" x="4911725" y="3303588"/>
          <p14:tracePt t="2236" x="4867275" y="3268663"/>
          <p14:tracePt t="2253" x="4822825" y="3224213"/>
          <p14:tracePt t="2270" x="4732338" y="3062288"/>
          <p14:tracePt t="2286" x="4697413" y="2955925"/>
          <p14:tracePt t="2303" x="4697413" y="2847975"/>
          <p14:tracePt t="2320" x="4795838" y="2554288"/>
          <p14:tracePt t="2337" x="4884738" y="2428875"/>
          <p14:tracePt t="2354" x="4965700" y="2339975"/>
          <p14:tracePt t="2370" x="5214938" y="2160588"/>
          <p14:tracePt t="2387" x="5367338" y="2089150"/>
          <p14:tracePt t="2403" x="5500688" y="2044700"/>
          <p14:tracePt t="2420" x="5670550" y="2017713"/>
          <p14:tracePt t="2437" x="5715000" y="2017713"/>
          <p14:tracePt t="2453" x="5759450" y="2017713"/>
          <p14:tracePt t="2470" x="5894388" y="2054225"/>
          <p14:tracePt t="2488" x="5965825" y="2081213"/>
          <p14:tracePt t="2503" x="6045200" y="2116138"/>
          <p14:tracePt t="2520" x="6126163" y="2160588"/>
          <p14:tracePt t="2536" x="6242050" y="2224088"/>
          <p14:tracePt t="2553" x="6276975" y="2241550"/>
          <p14:tracePt t="2570" x="6303963" y="2268538"/>
          <p14:tracePt t="2587" x="6330950" y="2295525"/>
          <p14:tracePt t="2604" x="6340475" y="2312988"/>
          <p14:tracePt t="2620" x="6313488" y="2312988"/>
          <p14:tracePt t="2680" x="6251575" y="2312988"/>
          <p14:tracePt t="2692" x="6170613" y="2312988"/>
          <p14:tracePt t="2706" x="6089650" y="2312988"/>
          <p14:tracePt t="2718" x="5938838" y="2286000"/>
          <p14:tracePt t="2730" x="5751513" y="2268538"/>
          <p14:tracePt t="2743" x="5599113" y="2251075"/>
          <p14:tracePt t="2756" x="5465763" y="2251075"/>
          <p14:tracePt t="2770" x="5348288" y="2251075"/>
          <p14:tracePt t="2786" x="5197475" y="2276475"/>
          <p14:tracePt t="2803" x="4973638" y="2357438"/>
          <p14:tracePt t="2820" x="4884738" y="2419350"/>
          <p14:tracePt t="2836" x="4822825" y="2473325"/>
          <p14:tracePt t="2853" x="4660900" y="2643188"/>
          <p14:tracePt t="2871" x="4589463" y="2759075"/>
          <p14:tracePt t="2887" x="4527550" y="2857500"/>
          <p14:tracePt t="2903" x="4483100" y="3054350"/>
          <p14:tracePt t="2921" x="4473575" y="3125788"/>
          <p14:tracePt t="2937" x="4465638" y="3205163"/>
          <p14:tracePt t="2953" x="4465638" y="3303588"/>
          <p14:tracePt t="2970" x="4465638" y="3446463"/>
          <p14:tracePt t="2987" x="4465638" y="3473450"/>
          <p14:tracePt t="3003" x="4465638" y="3490913"/>
          <p14:tracePt t="3020" x="4465638" y="3509963"/>
          <p14:tracePt t="3037" x="4473575" y="3490913"/>
          <p14:tracePt t="3086" x="4491038" y="3419475"/>
          <p14:tracePt t="3100" x="4545013" y="3241675"/>
          <p14:tracePt t="3112" x="4670425" y="2938463"/>
          <p14:tracePt t="3125" x="4840288" y="2608263"/>
          <p14:tracePt t="3138" x="4973638" y="2374900"/>
          <p14:tracePt t="3153" x="5089525" y="2205038"/>
          <p14:tracePt t="3170" x="5197475" y="2071688"/>
          <p14:tracePt t="3187" x="5375275" y="1919288"/>
          <p14:tracePt t="3203" x="5510213" y="1847850"/>
          <p14:tracePt t="3220" x="5688013" y="1785938"/>
          <p14:tracePt t="3236" x="6072188" y="1731963"/>
          <p14:tracePt t="3254" x="6224588" y="1731963"/>
          <p14:tracePt t="3270" x="6357938" y="1741488"/>
          <p14:tracePt t="3287" x="6554788" y="1822450"/>
          <p14:tracePt t="3304" x="6608763" y="1866900"/>
          <p14:tracePt t="3320" x="6653213" y="1911350"/>
          <p14:tracePt t="3336" x="6688138" y="1965325"/>
          <p14:tracePt t="3354" x="6724650" y="2044700"/>
          <p14:tracePt t="3370" x="6724650" y="2062163"/>
          <p14:tracePt t="3386" x="6715125" y="2089150"/>
          <p14:tracePt t="3404" x="6670675" y="2108200"/>
          <p14:tracePt t="3420" x="6589713" y="2116138"/>
          <p14:tracePt t="3436" x="6456363" y="2116138"/>
          <p14:tracePt t="3453" x="6197600" y="2116138"/>
          <p14:tracePt t="3470" x="6000750" y="2116138"/>
          <p14:tracePt t="3486" x="5830888" y="2116138"/>
          <p14:tracePt t="3503" x="5438775" y="2214563"/>
          <p14:tracePt t="3520" x="5286375" y="2295525"/>
          <p14:tracePt t="3536" x="5133975" y="2401888"/>
          <p14:tracePt t="3553" x="4830763" y="2697163"/>
          <p14:tracePt t="3571" x="4751388" y="2813050"/>
          <p14:tracePt t="3586" x="4697413" y="2911475"/>
          <p14:tracePt t="3603" x="4652963" y="3009900"/>
          <p14:tracePt t="3620" x="4625975" y="3125788"/>
          <p14:tracePt t="3637" x="4625975" y="3152775"/>
          <p14:tracePt t="3653" x="4625975" y="3160713"/>
          <p14:tracePt t="3670" x="4625975" y="3179763"/>
          <p14:tracePt t="3687" x="4625975" y="3170238"/>
          <p14:tracePt t="3776" x="4652963" y="3125788"/>
          <p14:tracePt t="3787" x="4724400" y="3044825"/>
          <p14:tracePt t="3799" x="4813300" y="2955925"/>
          <p14:tracePt t="3813" x="4956175" y="2840038"/>
          <p14:tracePt t="3825" x="5126038" y="2741613"/>
          <p14:tracePt t="3839" x="5286375" y="2633663"/>
          <p14:tracePt t="3853" x="5456238" y="2589213"/>
          <p14:tracePt t="3870" x="5599113" y="2562225"/>
          <p14:tracePt t="3887" x="5768975" y="2571750"/>
          <p14:tracePt t="3904" x="5803900" y="2598738"/>
          <p14:tracePt t="3920" x="5830888" y="2616200"/>
          <p14:tracePt t="3937" x="5848350" y="2643188"/>
          <p14:tracePt t="3954" x="5848350" y="2652713"/>
          <p14:tracePt t="3970" x="5830888" y="2670175"/>
          <p14:tracePt t="3992" x="5751513" y="2714625"/>
          <p14:tracePt t="4004" x="5653088" y="2759075"/>
          <p14:tracePt t="4020" x="5510213" y="2840038"/>
          <p14:tracePt t="4037" x="5224463" y="3081338"/>
          <p14:tracePt t="4054" x="5108575" y="3187700"/>
          <p14:tracePt t="4070" x="5037138" y="3276600"/>
          <p14:tracePt t="4087" x="4991100" y="3348038"/>
          <p14:tracePt t="4103" x="4965700" y="3384550"/>
          <p14:tracePt t="4120" x="4965700" y="3394075"/>
          <p14:tracePt t="4136" x="4965700" y="3402013"/>
          <p14:tracePt t="4153" x="4965700" y="3394075"/>
          <p14:tracePt t="4537" x="4965700" y="3375025"/>
          <p14:tracePt t="4551" x="4965700" y="3348038"/>
          <p14:tracePt t="4563" x="4965700" y="3313113"/>
          <p14:tracePt t="4576" x="4965700" y="3286125"/>
          <p14:tracePt t="4589" x="4983163" y="3259138"/>
          <p14:tracePt t="4603" x="4991100" y="3241675"/>
          <p14:tracePt t="4620" x="5037138" y="3205163"/>
          <p14:tracePt t="4637" x="5303838" y="3027363"/>
          <p14:tracePt t="4654" x="5608638" y="2867025"/>
          <p14:tracePt t="4670" x="5884863" y="2741613"/>
          <p14:tracePt t="4687" x="6224588" y="2608263"/>
          <p14:tracePt t="4704" x="6330950" y="2581275"/>
          <p14:tracePt t="4720" x="6419850" y="2554288"/>
          <p14:tracePt t="4737" x="6500813" y="2544763"/>
          <p14:tracePt t="4753" x="6626225" y="2527300"/>
          <p14:tracePt t="4771" x="6688138" y="2527300"/>
          <p14:tracePt t="4787" x="6724650" y="2527300"/>
          <p14:tracePt t="4803" x="6796088" y="2527300"/>
          <p14:tracePt t="4820" x="6823075" y="2527300"/>
          <p14:tracePt t="4837" x="6840538" y="2536825"/>
          <p14:tracePt t="4853" x="6875463" y="2554288"/>
          <p14:tracePt t="4870" x="6884988" y="2562225"/>
          <p14:tracePt t="4887" x="6902450" y="2562225"/>
          <p14:tracePt t="4903" x="6919913" y="2589213"/>
          <p14:tracePt t="4921" x="6919913" y="2608263"/>
          <p14:tracePt t="4936" x="6938963" y="2625725"/>
          <p14:tracePt t="4953" x="6946900" y="2670175"/>
          <p14:tracePt t="4971" x="6946900" y="2679700"/>
          <p14:tracePt t="4986" x="6946900" y="2697163"/>
          <p14:tracePt t="5003" x="6946900" y="2705100"/>
          <p14:tracePt t="5021" x="6938963" y="2705100"/>
          <p14:tracePt t="5048" x="6911975" y="2697163"/>
          <p14:tracePt t="5072" x="6875463" y="2670175"/>
          <p14:tracePt t="5086" x="6796088" y="2598738"/>
          <p14:tracePt t="5099" x="6697663" y="2509838"/>
          <p14:tracePt t="5111" x="6608763" y="2419350"/>
          <p14:tracePt t="5123" x="6537325" y="2347913"/>
          <p14:tracePt t="5138" x="6446838" y="2286000"/>
          <p14:tracePt t="5153" x="6375400" y="2241550"/>
          <p14:tracePt t="5170" x="6276975" y="2197100"/>
          <p14:tracePt t="5188" x="6251575" y="2197100"/>
          <p14:tracePt t="5203" x="6224588" y="2197100"/>
          <p14:tracePt t="5220" x="6205538" y="2197100"/>
          <p14:tracePt t="5237" x="6188075" y="2197100"/>
          <p14:tracePt t="5254" x="6180138" y="2197100"/>
          <p14:tracePt t="5270" x="6188075" y="2197100"/>
          <p14:tracePt t="5379" x="6215063" y="2197100"/>
          <p14:tracePt t="5391" x="6251575" y="2197100"/>
          <p14:tracePt t="5404" x="6303963" y="2214563"/>
          <p14:tracePt t="5417" x="6367463" y="2251075"/>
          <p14:tracePt t="5430" x="6438900" y="2312988"/>
          <p14:tracePt t="5442" x="6527800" y="2401888"/>
          <p14:tracePt t="5455" x="6608763" y="2509838"/>
          <p14:tracePt t="5470" x="6680200" y="2608263"/>
          <p14:tracePt t="5487" x="6715125" y="2687638"/>
          <p14:tracePt t="5503" x="6759575" y="2776538"/>
          <p14:tracePt t="5520" x="6769100" y="2795588"/>
          <p14:tracePt t="5537" x="6769100" y="2803525"/>
          <p14:tracePt t="5553" x="6769100" y="2813050"/>
          <p14:tracePt t="5570" x="6759575" y="2795588"/>
          <p14:tracePt t="5622" x="6688138" y="2741613"/>
          <p14:tracePt t="5634" x="6589713" y="2660650"/>
          <p14:tracePt t="5651" x="6438900" y="2544763"/>
          <p14:tracePt t="5659" x="6259513" y="2411413"/>
          <p14:tracePt t="5671" x="6153150" y="2322513"/>
          <p14:tracePt t="5687" x="6089650" y="2259013"/>
          <p14:tracePt t="5703" x="6037263" y="2214563"/>
          <p14:tracePt t="5720" x="5991225" y="2179638"/>
          <p14:tracePt t="5737" x="5991225" y="2170113"/>
          <p14:tracePt t="5753" x="5991225" y="2160588"/>
          <p14:tracePt t="5770" x="6010275" y="2160588"/>
          <p14:tracePt t="5812" x="6062663" y="2160588"/>
          <p14:tracePt t="5823" x="6126163" y="2214563"/>
          <p14:tracePt t="5837" x="6188075" y="2251075"/>
          <p14:tracePt t="5849" x="6232525" y="2295525"/>
          <p14:tracePt t="5863" x="6276975" y="2330450"/>
          <p14:tracePt t="5875" x="6313488" y="2347913"/>
          <p14:tracePt t="5888" x="6313488" y="2366963"/>
          <p14:tracePt t="5903" x="6330950" y="2374900"/>
          <p14:tracePt t="5920" x="6330950" y="2384425"/>
          <p14:tracePt t="5936" x="6340475" y="2384425"/>
          <p14:tracePt t="5953" x="6303963" y="2347913"/>
          <p14:tracePt t="6041" x="6259513" y="2322513"/>
          <p14:tracePt t="6053" x="6232525" y="2276475"/>
          <p14:tracePt t="6068" x="6170613" y="2241550"/>
          <p14:tracePt t="6079" x="6153150" y="2224088"/>
          <p14:tracePt t="6092" x="6143625" y="2197100"/>
          <p14:tracePt t="6104" x="6134100" y="2187575"/>
          <p14:tracePt t="6120" x="6126163" y="2179638"/>
          <p14:tracePt t="6137" x="6143625" y="2187575"/>
          <p14:tracePt t="6219" x="6188075" y="2224088"/>
          <p14:tracePt t="6232" x="6259513" y="2268538"/>
          <p14:tracePt t="6244" x="6313488" y="2312988"/>
          <p14:tracePt t="6260" x="6367463" y="2357438"/>
          <p14:tracePt t="6272" x="6429375" y="2419350"/>
          <p14:tracePt t="6287" x="6491288" y="2482850"/>
          <p14:tracePt t="6303" x="6581775" y="2589213"/>
          <p14:tracePt t="6321" x="6608763" y="2633663"/>
          <p14:tracePt t="6337" x="6634163" y="2687638"/>
          <p14:tracePt t="6354" x="6643688" y="2714625"/>
          <p14:tracePt t="6370" x="6661150" y="2759075"/>
          <p14:tracePt t="6387" x="6661150" y="2768600"/>
          <p14:tracePt t="6403" x="6661150" y="2776538"/>
          <p14:tracePt t="6420" x="6670675" y="2795588"/>
          <p14:tracePt t="6436" x="6670675" y="2803525"/>
          <p14:tracePt t="6463" x="6661150" y="2795588"/>
          <p14:tracePt t="6537" x="6616700" y="2724150"/>
          <p14:tracePt t="6551" x="6545263" y="2633663"/>
          <p14:tracePt t="6564" x="6473825" y="2544763"/>
          <p14:tracePt t="6577" x="6384925" y="2465388"/>
          <p14:tracePt t="6588" x="6348413" y="2411413"/>
          <p14:tracePt t="6603" x="6303963" y="2384425"/>
          <p14:tracePt t="6620" x="6303963" y="2366963"/>
          <p14:tracePt t="6637" x="6286500" y="2347913"/>
          <p14:tracePt t="6656" x="6303963" y="2347913"/>
          <p14:tracePt t="6715" x="6348413" y="2347913"/>
          <p14:tracePt t="6729" x="6411913" y="2374900"/>
          <p14:tracePt t="6742" x="6483350" y="2419350"/>
          <p14:tracePt t="6754" x="6554788" y="2465388"/>
          <p14:tracePt t="6766" x="6626225" y="2517775"/>
          <p14:tracePt t="6780" x="6688138" y="2581275"/>
          <p14:tracePt t="6792" x="6742113" y="2633663"/>
          <p14:tracePt t="6804" x="6777038" y="2687638"/>
          <p14:tracePt t="6820" x="6813550" y="2724150"/>
          <p14:tracePt t="6837" x="6831013" y="2751138"/>
          <p14:tracePt t="6853" x="6831013" y="2768600"/>
          <p14:tracePt t="6870" x="6831013" y="2759075"/>
          <p14:tracePt t="6945" x="6804025" y="2741613"/>
          <p14:tracePt t="6957" x="6769100" y="2697163"/>
          <p14:tracePt t="6972" x="6732588" y="2670175"/>
          <p14:tracePt t="6983" x="6715125" y="2633663"/>
          <p14:tracePt t="6996" x="6697663" y="2625725"/>
          <p14:tracePt t="7009" x="6697663" y="2616200"/>
          <p14:tracePt t="7021" x="6688138" y="2616200"/>
          <p14:tracePt t="7037" x="6688138" y="2643188"/>
          <p14:tracePt t="7111" x="6688138" y="2705100"/>
          <p14:tracePt t="7123" x="6688138" y="2751138"/>
          <p14:tracePt t="7135" x="6697663" y="2786063"/>
          <p14:tracePt t="7149" x="6697663" y="2813050"/>
          <p14:tracePt t="7161" x="6697663" y="2822575"/>
          <p14:tracePt t="7186" x="6697663" y="2830513"/>
          <p14:tracePt t="7200" x="6697663" y="2847975"/>
          <p14:tracePt t="7467" x="6697663" y="2867025"/>
          <p14:tracePt t="7480" x="6705600" y="2901950"/>
          <p14:tracePt t="7492" x="6724650" y="2965450"/>
          <p14:tracePt t="7504" x="6751638" y="3062288"/>
          <p14:tracePt t="7521" x="6777038" y="3152775"/>
          <p14:tracePt t="7536" x="6804025" y="3232150"/>
          <p14:tracePt t="7553" x="6858000" y="3394075"/>
          <p14:tracePt t="7570" x="6875463" y="3455988"/>
          <p14:tracePt t="7586" x="6884988" y="3517900"/>
          <p14:tracePt t="7603" x="6894513" y="3554413"/>
          <p14:tracePt t="7619" x="6902450" y="3581400"/>
          <p14:tracePt t="7636" x="6902450" y="3589338"/>
          <p14:tracePt t="7653" x="6911975" y="3589338"/>
          <p14:tracePt t="7669" x="6919913" y="3608388"/>
          <p14:tracePt t="8015" x="6946900" y="3633788"/>
          <p14:tracePt t="8028" x="6983413" y="3660775"/>
          <p14:tracePt t="8039" x="7045325" y="3724275"/>
          <p14:tracePt t="8054" x="7108825" y="3795713"/>
          <p14:tracePt t="8065" x="7153275" y="3867150"/>
          <p14:tracePt t="8078" x="7180263" y="3911600"/>
          <p14:tracePt t="8091" x="7224713" y="3983038"/>
          <p14:tracePt t="8105" x="7242175" y="4017963"/>
          <p14:tracePt t="8120" x="7259638" y="4062413"/>
          <p14:tracePt t="8137" x="7269163" y="4108450"/>
          <p14:tracePt t="8154" x="7269163" y="4116388"/>
          <p14:tracePt t="8170" x="7277100" y="4125913"/>
          <p14:tracePt t="8187" x="7277100" y="4133850"/>
          <p14:tracePt t="8204" x="7286625" y="4143375"/>
          <p14:tracePt t="8232" x="7296150" y="4143375"/>
          <p14:tracePt t="8333" x="7304088" y="4143375"/>
          <p14:tracePt t="8358" x="7313613" y="4143375"/>
          <p14:tracePt t="8383" x="7313613" y="4125913"/>
          <p14:tracePt t="8396" x="7323138" y="4108450"/>
          <p14:tracePt t="8410" x="7323138" y="4081463"/>
          <p14:tracePt t="8421" x="7331075" y="4044950"/>
          <p14:tracePt t="8437" x="7331075" y="3990975"/>
          <p14:tracePt t="8454" x="7331075" y="3956050"/>
          <p14:tracePt t="8470" x="7331075" y="3902075"/>
          <p14:tracePt t="8487" x="7331075" y="3894138"/>
          <p14:tracePt t="8503" x="7331075" y="3884613"/>
          <p14:tracePt t="8520" x="7331075" y="3875088"/>
          <p14:tracePt t="8538" x="7331075" y="3867150"/>
          <p14:tracePt t="8553" x="7331075" y="3875088"/>
          <p14:tracePt t="8677" x="7331075" y="3884613"/>
          <p14:tracePt t="8704" x="7331075" y="3902075"/>
          <p14:tracePt t="8714" x="7331075" y="3911600"/>
          <p14:tracePt t="8728" x="7331075" y="3929063"/>
          <p14:tracePt t="8742" x="7323138" y="3965575"/>
          <p14:tracePt t="8754" x="7313613" y="4010025"/>
          <p14:tracePt t="8770" x="7304088" y="4037013"/>
          <p14:tracePt t="8787" x="7286625" y="4089400"/>
          <p14:tracePt t="8803" x="7224713" y="4170363"/>
          <p14:tracePt t="8820" x="7180263" y="4232275"/>
          <p14:tracePt t="8837" x="7116763" y="4303713"/>
          <p14:tracePt t="8853" x="6956425" y="4473575"/>
          <p14:tracePt t="8870" x="6875463" y="4554538"/>
          <p14:tracePt t="8887" x="6804025" y="4625975"/>
          <p14:tracePt t="8903" x="6670675" y="4705350"/>
          <p14:tracePt t="8920" x="6653213" y="4724400"/>
          <p14:tracePt t="8937" x="6626225" y="4741863"/>
          <p14:tracePt t="8953" x="6616700" y="4751388"/>
          <p14:tracePt t="8970" x="6616700" y="4741863"/>
          <p14:tracePt t="9058" x="6653213" y="4697413"/>
          <p14:tracePt t="9071" x="6724650" y="4608513"/>
          <p14:tracePt t="9083" x="6823075" y="4491038"/>
          <p14:tracePt t="9097" x="6946900" y="4295775"/>
          <p14:tracePt t="9109" x="7062788" y="4081463"/>
          <p14:tracePt t="9121" x="7126288" y="3911600"/>
          <p14:tracePt t="9137" x="7161213" y="3776663"/>
          <p14:tracePt t="9153" x="7180263" y="3687763"/>
          <p14:tracePt t="9170" x="7180263" y="3608388"/>
          <p14:tracePt t="9187" x="7180263" y="3589338"/>
          <p14:tracePt t="9203" x="7180263" y="3581400"/>
          <p14:tracePt t="9220" x="7180263" y="3571875"/>
          <p14:tracePt t="9238" x="7170738" y="3581400"/>
          <p14:tracePt t="9328" x="7170738" y="3608388"/>
          <p14:tracePt t="9338" x="7161213" y="3652838"/>
          <p14:tracePt t="9353" x="7134225" y="3714750"/>
          <p14:tracePt t="9365" x="7099300" y="3795713"/>
          <p14:tracePt t="9376" x="7054850" y="3911600"/>
          <p14:tracePt t="9389" x="6973888" y="4054475"/>
          <p14:tracePt t="9404" x="6902450" y="4214813"/>
          <p14:tracePt t="9420" x="6840538" y="4330700"/>
          <p14:tracePt t="9437" x="6759575" y="4456113"/>
          <p14:tracePt t="9456" x="6732588" y="4483100"/>
          <p14:tracePt t="9470" x="6705600" y="4500563"/>
          <p14:tracePt t="9487" x="6589713" y="4581525"/>
          <p14:tracePt t="9504" x="6518275" y="4633913"/>
          <p14:tracePt t="9520" x="6438900" y="4697413"/>
          <p14:tracePt t="9537" x="6367463" y="4751388"/>
          <p14:tracePt t="9554" x="6269038" y="4840288"/>
          <p14:tracePt t="9571" x="6242050" y="4857750"/>
          <p14:tracePt t="9587" x="6232525" y="4867275"/>
          <p14:tracePt t="9603" x="6224588" y="4875213"/>
          <p14:tracePt t="9620" x="6224588" y="4867275"/>
          <p14:tracePt t="9659" x="6259513" y="4822825"/>
          <p14:tracePt t="9671" x="6384925" y="4697413"/>
          <p14:tracePt t="9683" x="6562725" y="4473575"/>
          <p14:tracePt t="9695" x="6759575" y="4241800"/>
          <p14:tracePt t="9708" x="6875463" y="4071938"/>
          <p14:tracePt t="9723" x="6946900" y="3973513"/>
          <p14:tracePt t="9737" x="7000875" y="3894138"/>
          <p14:tracePt t="9753" x="7018338" y="3848100"/>
          <p14:tracePt t="9753" x="7037388" y="3830638"/>
          <p14:tracePt t="9772" x="7037388" y="3822700"/>
          <p14:tracePt t="9787" x="7037388" y="3813175"/>
          <p14:tracePt t="9804" x="7037388" y="3822700"/>
          <p14:tracePt t="9899" x="7018338" y="3875088"/>
          <p14:tracePt t="9912" x="6983413" y="3973513"/>
          <p14:tracePt t="9925" x="6894513" y="4152900"/>
          <p14:tracePt t="9937" x="6796088" y="4384675"/>
          <p14:tracePt t="9953" x="6688138" y="4545013"/>
          <p14:tracePt t="9970" x="6581775" y="4705350"/>
          <p14:tracePt t="9988" x="6562725" y="4724400"/>
          <p14:tracePt t="10003" x="6554788" y="4732338"/>
          <p14:tracePt t="10020" x="6545263" y="4732338"/>
          <p14:tracePt t="10037" x="6545263" y="4724400"/>
          <p14:tracePt t="10065" x="6545263" y="4652963"/>
          <p14:tracePt t="10078" x="6589713" y="4572000"/>
          <p14:tracePt t="10091" x="6634163" y="4429125"/>
          <p14:tracePt t="10104" x="6697663" y="4232275"/>
          <p14:tracePt t="10120" x="6742113" y="4081463"/>
          <p14:tracePt t="10137" x="6831013" y="3830638"/>
          <p14:tracePt t="10154" x="6867525" y="3714750"/>
          <p14:tracePt t="10170" x="6919913" y="3589338"/>
          <p14:tracePt t="10187" x="7010400" y="3465513"/>
          <p14:tracePt t="10187" x="7099300" y="3357563"/>
          <p14:tracePt t="10205" x="7180263" y="3268663"/>
          <p14:tracePt t="10220" x="7269163" y="3187700"/>
          <p14:tracePt t="10237" x="7323138" y="3143250"/>
          <p14:tracePt t="10253" x="7402513" y="3098800"/>
          <p14:tracePt t="10272" x="7419975" y="3098800"/>
          <p14:tracePt t="10287" x="7446963" y="3098800"/>
          <p14:tracePt t="10303" x="7483475" y="3098800"/>
          <p14:tracePt t="10321" x="7500938" y="3098800"/>
          <p14:tracePt t="10337" x="7518400" y="3125788"/>
          <p14:tracePt t="10354" x="7554913" y="3170238"/>
          <p14:tracePt t="10370" x="7634288" y="3303588"/>
          <p14:tracePt t="10387" x="7670800" y="3357563"/>
          <p14:tracePt t="10404" x="7742238" y="3482975"/>
          <p14:tracePt t="10421" x="7769225" y="3536950"/>
          <p14:tracePt t="10437" x="7796213" y="3598863"/>
          <p14:tracePt t="10454" x="7823200" y="3679825"/>
          <p14:tracePt t="10470" x="7831138" y="3813175"/>
          <p14:tracePt t="10487" x="7831138" y="3867150"/>
          <p14:tracePt t="10503" x="7813675" y="3938588"/>
          <p14:tracePt t="10520" x="7769225" y="4017963"/>
          <p14:tracePt t="10537" x="7751763" y="4037013"/>
          <p14:tracePt t="10553" x="7715250" y="4071938"/>
          <p14:tracePt t="10569" x="7634288" y="4125913"/>
          <p14:tracePt t="10588" x="7589838" y="4152900"/>
          <p14:tracePt t="10603" x="7537450" y="4179888"/>
          <p14:tracePt t="10620" x="7446963" y="4224338"/>
          <p14:tracePt t="10638" x="7394575" y="4232275"/>
          <p14:tracePt t="10653" x="7323138" y="4251325"/>
          <p14:tracePt t="10670" x="7180263" y="4251325"/>
          <p14:tracePt t="10689" x="7099300" y="4251325"/>
          <p14:tracePt t="10703" x="7000875" y="4241800"/>
          <p14:tracePt t="10720" x="6911975" y="4205288"/>
          <p14:tracePt t="10737" x="6796088" y="4143375"/>
          <p14:tracePt t="10754" x="6751638" y="4116388"/>
          <p14:tracePt t="10770" x="6724650" y="4098925"/>
          <p14:tracePt t="10787" x="6688138" y="4044950"/>
          <p14:tracePt t="10804" x="6680200" y="4027488"/>
          <p14:tracePt t="10820" x="6680200" y="4017963"/>
          <p14:tracePt t="10837" x="6680200" y="4010025"/>
          <p14:tracePt t="10854" x="6705600" y="4010025"/>
          <p14:tracePt t="10904" x="6751638" y="4010025"/>
          <p14:tracePt t="10917" x="6840538" y="4010025"/>
          <p14:tracePt t="10931" x="6919913" y="4010025"/>
          <p14:tracePt t="10943" x="7010400" y="4010025"/>
          <p14:tracePt t="10956" x="7099300" y="4010025"/>
          <p14:tracePt t="10970" x="7180263" y="4010025"/>
          <p14:tracePt t="10987" x="7242175" y="3990975"/>
          <p14:tracePt t="11003" x="7358063" y="3929063"/>
          <p14:tracePt t="11020" x="7429500" y="3875088"/>
          <p14:tracePt t="11037" x="7545388" y="3732213"/>
          <p14:tracePt t="11053" x="7724775" y="3322638"/>
          <p14:tracePt t="11073" x="7724775" y="3179763"/>
          <p14:tracePt t="11087" x="7724775" y="3081338"/>
          <p14:tracePt t="11103" x="7705725" y="3009900"/>
          <p14:tracePt t="11121" x="7634288" y="2938463"/>
          <p14:tracePt t="11137" x="7608888" y="2919413"/>
          <p14:tracePt t="11153" x="7562850" y="2901950"/>
          <p14:tracePt t="11170" x="7545388" y="2894013"/>
          <p14:tracePt t="11187" x="7518400" y="2884488"/>
          <p14:tracePt t="11204" x="7510463" y="2894013"/>
          <p14:tracePt t="11288" x="7510463" y="2928938"/>
          <p14:tracePt t="11300" x="7510463" y="3000375"/>
          <p14:tracePt t="11313" x="7510463" y="3089275"/>
          <p14:tracePt t="11325" x="7510463" y="3197225"/>
          <p14:tracePt t="11338" x="7500938" y="3330575"/>
          <p14:tracePt t="11354" x="7473950" y="3446463"/>
          <p14:tracePt t="11370" x="7429500" y="3544888"/>
          <p14:tracePt t="11387" x="7358063" y="3670300"/>
          <p14:tracePt t="11404" x="7304088" y="3714750"/>
          <p14:tracePt t="11420" x="7224713" y="3759200"/>
          <p14:tracePt t="11437" x="7081838" y="3813175"/>
          <p14:tracePt t="11454" x="7000875" y="3840163"/>
          <p14:tracePt t="11470" x="6956425" y="3840163"/>
          <p14:tracePt t="11487" x="6902450" y="3840163"/>
          <p14:tracePt t="11504" x="6884988" y="3840163"/>
          <p14:tracePt t="11520" x="6875463" y="3840163"/>
          <p14:tracePt t="11541" x="6884988" y="3840163"/>
          <p14:tracePt t="11643" x="6894513" y="3840163"/>
          <p14:tracePt t="11656" x="6919913" y="3795713"/>
          <p14:tracePt t="11668" x="6956425" y="3697288"/>
          <p14:tracePt t="11682" x="7000875" y="3544888"/>
          <p14:tracePt t="11696" x="7018338" y="3295650"/>
          <p14:tracePt t="11707" x="7018338" y="3054350"/>
          <p14:tracePt t="11720" x="7000875" y="2840038"/>
          <p14:tracePt t="11737" x="6965950" y="2751138"/>
          <p14:tracePt t="11753" x="6911975" y="2608263"/>
          <p14:tracePt t="11772" x="6902450" y="2589213"/>
          <p14:tracePt t="11787" x="6894513" y="2581275"/>
          <p14:tracePt t="11804" x="6894513" y="2616200"/>
          <p14:tracePt t="11873" x="6956425" y="2679700"/>
          <p14:tracePt t="11885" x="7027863" y="2795588"/>
          <p14:tracePt t="11900" x="7134225" y="2990850"/>
          <p14:tracePt t="11913" x="7232650" y="3197225"/>
          <p14:tracePt t="11923" x="7286625" y="3394075"/>
          <p14:tracePt t="11937" x="7313613" y="3500438"/>
          <p14:tracePt t="11953" x="7313613" y="3581400"/>
          <p14:tracePt t="11970" x="7313613" y="3687763"/>
          <p14:tracePt t="11988" x="7304088" y="3724275"/>
          <p14:tracePt t="12003" x="7286625" y="3741738"/>
          <p14:tracePt t="12020" x="7259638" y="3759200"/>
          <p14:tracePt t="12037" x="7170738" y="3803650"/>
          <p14:tracePt t="12054" x="7134225" y="3803650"/>
          <p14:tracePt t="12070" x="7099300" y="3813175"/>
          <p14:tracePt t="12087" x="7072313" y="3813175"/>
          <p14:tracePt t="12104" x="7054850" y="3813175"/>
          <p14:tracePt t="12120" x="7045325" y="3813175"/>
          <p14:tracePt t="16526" x="7037388" y="3813175"/>
          <p14:tracePt t="17068" x="7010400" y="3813175"/>
          <p14:tracePt t="17081" x="6965950" y="3813175"/>
          <p14:tracePt t="17093" x="6884988" y="3813175"/>
          <p14:tracePt t="17105" x="6751638" y="3813175"/>
          <p14:tracePt t="17120" x="6581775" y="3786188"/>
          <p14:tracePt t="17137" x="6402388" y="3768725"/>
          <p14:tracePt t="17154" x="6180138" y="3741738"/>
          <p14:tracePt t="17170" x="6134100" y="3732213"/>
          <p14:tracePt t="17187" x="6108700" y="3732213"/>
          <p14:tracePt t="17204" x="6089650" y="3732213"/>
          <p14:tracePt t="17220" x="6081713" y="3732213"/>
          <p14:tracePt t="17237" x="6081713" y="3741738"/>
          <p14:tracePt t="17309" x="6081713" y="3751263"/>
          <p14:tracePt t="17322" x="6081713" y="3759200"/>
          <p14:tracePt t="17551" x="6081713" y="3776663"/>
          <p14:tracePt t="17563" x="6062663" y="3786188"/>
          <p14:tracePt t="17576" x="6062663" y="3803650"/>
          <p14:tracePt t="17589" x="6054725" y="3822700"/>
          <p14:tracePt t="17604" x="6037263" y="3840163"/>
          <p14:tracePt t="17620" x="6037263" y="3867150"/>
          <p14:tracePt t="17637" x="6018213" y="3919538"/>
          <p14:tracePt t="17654" x="6010275" y="3938588"/>
          <p14:tracePt t="17670" x="6010275" y="3965575"/>
          <p14:tracePt t="17687" x="6000750" y="4027488"/>
          <p14:tracePt t="17704" x="5991225" y="4054475"/>
          <p14:tracePt t="17720" x="5991225" y="4081463"/>
          <p14:tracePt t="17737" x="5991225" y="4143375"/>
          <p14:tracePt t="17755" x="5991225" y="4179888"/>
          <p14:tracePt t="17771" x="5991225" y="4214813"/>
          <p14:tracePt t="17787" x="5991225" y="4241800"/>
          <p14:tracePt t="17804" x="5991225" y="4286250"/>
          <p14:tracePt t="17821" x="5991225" y="4303713"/>
          <p14:tracePt t="17837" x="5991225" y="4313238"/>
          <p14:tracePt t="18021" x="5983288" y="4340225"/>
          <p14:tracePt t="18034" x="5965825" y="4394200"/>
          <p14:tracePt t="18048" x="5946775" y="4456113"/>
          <p14:tracePt t="18059" x="5929313" y="4518025"/>
          <p14:tracePt t="18072" x="5919788" y="4589463"/>
          <p14:tracePt t="18087" x="5911850" y="4652963"/>
          <p14:tracePt t="18104" x="5902325" y="4724400"/>
          <p14:tracePt t="18120" x="5902325" y="4822825"/>
          <p14:tracePt t="18137" x="5902325" y="4875213"/>
          <p14:tracePt t="18154" x="5902325" y="4902200"/>
          <p14:tracePt t="18170" x="5902325" y="4956175"/>
          <p14:tracePt t="18188" x="5902325" y="4983163"/>
          <p14:tracePt t="18204" x="5894388" y="5000625"/>
          <p14:tracePt t="18220" x="5875338" y="5037138"/>
          <p14:tracePt t="18239" x="5875338" y="5054600"/>
          <p14:tracePt t="18254" x="5867400" y="5054600"/>
          <p14:tracePt t="18270" x="5857875" y="5062538"/>
          <p14:tracePt t="18289" x="5857875" y="5072063"/>
          <p14:tracePt t="18378" x="5848350" y="5081588"/>
          <p14:tracePt t="18391" x="5830888" y="5089525"/>
          <p14:tracePt t="18417" x="5822950" y="5099050"/>
          <p14:tracePt t="18442" x="5813425" y="5108575"/>
          <p14:tracePt t="18467" x="5813425" y="5116513"/>
          <p14:tracePt t="18507" x="5803900" y="5116513"/>
          <p14:tracePt t="18594" x="5803900" y="5108575"/>
          <p14:tracePt t="18645" x="5803900" y="5099050"/>
          <p14:tracePt t="18657" x="5803900" y="5089525"/>
          <p14:tracePt t="18671" x="5822950" y="5072063"/>
          <p14:tracePt t="18684" x="5830888" y="5045075"/>
          <p14:tracePt t="18697" x="5867400" y="5000625"/>
          <p14:tracePt t="18710" x="5911850" y="4911725"/>
          <p14:tracePt t="18722" x="5956300" y="4813300"/>
          <p14:tracePt t="18737" x="5991225" y="4751388"/>
          <p14:tracePt t="18754" x="6010275" y="4697413"/>
          <p14:tracePt t="18770" x="6018213" y="4652963"/>
          <p14:tracePt t="18787" x="6018213" y="4643438"/>
          <p14:tracePt t="18804" x="6018213" y="4633913"/>
          <p14:tracePt t="18820" x="6018213" y="4643438"/>
          <p14:tracePt t="18874" x="6010275" y="4679950"/>
          <p14:tracePt t="18888" x="6000750" y="4741863"/>
          <p14:tracePt t="18901" x="5973763" y="4822825"/>
          <p14:tracePt t="18914" x="5956300" y="4946650"/>
          <p14:tracePt t="18927" x="5919788" y="5054600"/>
          <p14:tracePt t="18938" x="5894388" y="5126038"/>
          <p14:tracePt t="18954" x="5867400" y="5197475"/>
          <p14:tracePt t="18970" x="5848350" y="5224463"/>
          <p14:tracePt t="18987" x="5830888" y="5251450"/>
          <p14:tracePt t="19004" x="5830888" y="5259388"/>
          <p14:tracePt t="19020" x="5822950" y="5268913"/>
          <p14:tracePt t="19037" x="5795963" y="5286375"/>
          <p14:tracePt t="19054" x="5768975" y="5295900"/>
          <p14:tracePt t="19070" x="5759450" y="5295900"/>
          <p14:tracePt t="19087" x="5732463" y="5303838"/>
          <p14:tracePt t="19105" x="5724525" y="5313363"/>
          <p14:tracePt t="19130" x="5724525" y="5303838"/>
          <p14:tracePt t="19207" x="5724525" y="5276850"/>
          <p14:tracePt t="19219" x="5741988" y="5241925"/>
          <p14:tracePt t="19232" x="5776913" y="5170488"/>
          <p14:tracePt t="19243" x="5803900" y="5108575"/>
          <p14:tracePt t="19256" x="5830888" y="5045075"/>
          <p14:tracePt t="19271" x="5867400" y="4983163"/>
          <p14:tracePt t="19287" x="5884863" y="4919663"/>
          <p14:tracePt t="19304" x="5902325" y="4867275"/>
          <p14:tracePt t="19323" x="5911850" y="4867275"/>
          <p14:tracePt t="19337" x="5911850" y="4857750"/>
          <p14:tracePt t="19354" x="5911850" y="4867275"/>
          <p14:tracePt t="19485" x="5911850" y="4875213"/>
          <p14:tracePt t="19498" x="5894388" y="4902200"/>
          <p14:tracePt t="19513" x="5867400" y="4938713"/>
          <p14:tracePt t="19525" x="5830888" y="4983163"/>
          <p14:tracePt t="19537" x="5786438" y="5027613"/>
          <p14:tracePt t="19554" x="5751513" y="5072063"/>
          <p14:tracePt t="19570" x="5697538" y="5126038"/>
          <p14:tracePt t="19588" x="5680075" y="5133975"/>
          <p14:tracePt t="19604" x="5661025" y="5153025"/>
          <p14:tracePt t="19620" x="5634038" y="5180013"/>
          <p14:tracePt t="19638" x="5616575" y="5180013"/>
          <p14:tracePt t="19654" x="5599113" y="5187950"/>
          <p14:tracePt t="19670" x="5589588" y="5197475"/>
          <p14:tracePt t="19687" x="5581650" y="5197475"/>
          <p14:tracePt t="19704" x="5581650" y="5187950"/>
          <p14:tracePt t="19753" x="5608638" y="5160963"/>
          <p14:tracePt t="19767" x="5670550" y="5108575"/>
          <p14:tracePt t="19779" x="5715000" y="5062538"/>
          <p14:tracePt t="19792" x="5741988" y="5027613"/>
          <p14:tracePt t="19806" x="5776913" y="5000625"/>
          <p14:tracePt t="19820" x="5786438" y="4983163"/>
          <p14:tracePt t="19837" x="5803900" y="4965700"/>
          <p14:tracePt t="19855" x="5813425" y="4965700"/>
          <p14:tracePt t="19870" x="5813425" y="4956175"/>
          <p14:tracePt t="19887" x="5813425" y="4965700"/>
          <p14:tracePt t="20288" x="5813425" y="4973638"/>
          <p14:tracePt t="20301" x="5813425" y="4983163"/>
          <p14:tracePt t="20313" x="5813425" y="4991100"/>
          <p14:tracePt t="20327" x="5795963" y="5018088"/>
          <p14:tracePt t="20339" x="5786438" y="5062538"/>
          <p14:tracePt t="20354" x="5768975" y="5089525"/>
          <p14:tracePt t="20370" x="5751513" y="5143500"/>
          <p14:tracePt t="20387" x="5724525" y="5214938"/>
          <p14:tracePt t="20405" x="5724525" y="5232400"/>
          <p14:tracePt t="20420" x="5715000" y="5251450"/>
          <p14:tracePt t="20437" x="5705475" y="5295900"/>
          <p14:tracePt t="20455" x="5705475" y="5322888"/>
          <p14:tracePt t="20470" x="5705475" y="5357813"/>
          <p14:tracePt t="20487" x="5697538" y="5419725"/>
          <p14:tracePt t="20504" x="5697538" y="5456238"/>
          <p14:tracePt t="20520" x="5697538" y="5500688"/>
          <p14:tracePt t="20537" x="5697538" y="5545138"/>
          <p14:tracePt t="20555" x="5697538" y="5562600"/>
          <p14:tracePt t="20570" x="5697538" y="5589588"/>
          <p14:tracePt t="20587" x="5697538" y="5626100"/>
          <p14:tracePt t="20604" x="5697538" y="5688013"/>
          <p14:tracePt t="20621" x="5688013" y="5724525"/>
          <p14:tracePt t="20637" x="5688013" y="5751513"/>
          <p14:tracePt t="20654" x="5680075" y="5786438"/>
          <p14:tracePt t="20671" x="5680075" y="5795963"/>
          <p14:tracePt t="20695" x="5680075" y="5786438"/>
          <p14:tracePt t="20784" x="5680075" y="5741988"/>
          <p14:tracePt t="20799" x="5670550" y="5680075"/>
          <p14:tracePt t="20811" x="5670550" y="5599113"/>
          <p14:tracePt t="20823" x="5670550" y="5491163"/>
          <p14:tracePt t="20837" x="5670550" y="5384800"/>
          <p14:tracePt t="20854" x="5680075" y="5276850"/>
          <p14:tracePt t="20870" x="5741988" y="5045075"/>
          <p14:tracePt t="20887" x="5776913" y="4938713"/>
          <p14:tracePt t="20904" x="5830888" y="4840288"/>
          <p14:tracePt t="20921" x="5894388" y="4705350"/>
          <p14:tracePt t="20938" x="5919788" y="4670425"/>
          <p14:tracePt t="20954" x="5929313" y="4643438"/>
          <p14:tracePt t="20970" x="5929313" y="4633913"/>
          <p14:tracePt t="20988" x="5929313" y="4660900"/>
          <p14:tracePt t="21077" x="5911850" y="4697413"/>
          <p14:tracePt t="21090" x="5894388" y="4759325"/>
          <p14:tracePt t="21102" x="5867400" y="4830763"/>
          <p14:tracePt t="21115" x="5840413" y="4946650"/>
          <p14:tracePt t="21128" x="5813425" y="5081588"/>
          <p14:tracePt t="21140" x="5795963" y="5187950"/>
          <p14:tracePt t="21154" x="5786438" y="5276850"/>
          <p14:tracePt t="21170" x="5786438" y="5340350"/>
          <p14:tracePt t="21187" x="5776913" y="5384800"/>
          <p14:tracePt t="21205" x="5776913" y="5402263"/>
          <p14:tracePt t="21220" x="5776913" y="5411788"/>
          <p14:tracePt t="21243" x="5786438" y="5411788"/>
          <p14:tracePt t="21586" x="5803900" y="5411788"/>
          <p14:tracePt t="21600" x="5830888" y="5394325"/>
          <p14:tracePt t="21612" x="5857875" y="5394325"/>
          <p14:tracePt t="21625" x="5867400" y="5375275"/>
          <p14:tracePt t="21638" x="5875338" y="5375275"/>
          <p14:tracePt t="21654" x="5884863" y="5367338"/>
          <p14:tracePt t="21670" x="5902325" y="5340350"/>
          <p14:tracePt t="21688" x="5919788" y="5303838"/>
          <p14:tracePt t="21704" x="5929313" y="5259388"/>
          <p14:tracePt t="21720" x="5956300" y="5170488"/>
          <p14:tracePt t="21737" x="5991225" y="5010150"/>
          <p14:tracePt t="21754" x="5991225" y="4973638"/>
          <p14:tracePt t="21770" x="5991225" y="4946650"/>
          <p14:tracePt t="21787" x="5991225" y="4929188"/>
          <p14:tracePt t="21805" x="5991225" y="4919663"/>
          <p14:tracePt t="21820" x="5991225" y="4911725"/>
          <p14:tracePt t="21841" x="5983288" y="4911725"/>
          <p14:tracePt t="21904" x="5973763" y="4911725"/>
          <p14:tracePt t="21931" x="5965825" y="4911725"/>
          <p14:tracePt t="21968" x="5956300" y="4911725"/>
          <p14:tracePt t="22019" x="5946775" y="4911725"/>
          <p14:tracePt t="22033" x="5946775" y="4902200"/>
          <p14:tracePt t="22095" x="5965825" y="4902200"/>
          <p14:tracePt t="22185" x="5991225" y="4919663"/>
          <p14:tracePt t="22198" x="6010275" y="4946650"/>
          <p14:tracePt t="22210" x="6037263" y="4956175"/>
          <p14:tracePt t="22223" x="6054725" y="4983163"/>
          <p14:tracePt t="22237" x="6062663" y="5000625"/>
          <p14:tracePt t="22254" x="6081713" y="5018088"/>
          <p14:tracePt t="22272" x="6108700" y="5089525"/>
          <p14:tracePt t="22288" x="6126163" y="5133975"/>
          <p14:tracePt t="22304" x="6143625" y="5197475"/>
          <p14:tracePt t="22320" x="6161088" y="5303838"/>
          <p14:tracePt t="22338" x="6170613" y="5340350"/>
          <p14:tracePt t="22355" x="6170613" y="5357813"/>
          <p14:tracePt t="22370" x="6170613" y="5367338"/>
          <p14:tracePt t="22387" x="6170613" y="5375275"/>
          <p14:tracePt t="22404" x="6170613" y="5384800"/>
          <p14:tracePt t="22426" x="6170613" y="5367338"/>
          <p14:tracePt t="22541" x="6170613" y="5322888"/>
          <p14:tracePt t="22554" x="6116638" y="5259388"/>
          <p14:tracePt t="22567" x="6081713" y="5187950"/>
          <p14:tracePt t="22581" x="6037263" y="5099050"/>
          <p14:tracePt t="22593" x="5991225" y="5000625"/>
          <p14:tracePt t="22605" x="5956300" y="4902200"/>
          <p14:tracePt t="22620" x="5929313" y="4822825"/>
          <p14:tracePt t="22637" x="5894388" y="4724400"/>
          <p14:tracePt t="22656" x="5884863" y="4705350"/>
          <p14:tracePt t="22671" x="5875338" y="4679950"/>
          <p14:tracePt t="22687" x="5875338" y="4670425"/>
          <p14:tracePt t="22706" x="5875338" y="4679950"/>
          <p14:tracePt t="22821" x="5894388" y="4697413"/>
          <p14:tracePt t="22835" x="5911850" y="4724400"/>
          <p14:tracePt t="22847" x="5946775" y="4759325"/>
          <p14:tracePt t="22859" x="5973763" y="4813300"/>
          <p14:tracePt t="22874" x="6018213" y="4867275"/>
          <p14:tracePt t="22887" x="6054725" y="4938713"/>
          <p14:tracePt t="22904" x="6081713" y="4991100"/>
          <p14:tracePt t="22921" x="6108700" y="5037138"/>
          <p14:tracePt t="22937" x="6143625" y="5108575"/>
          <p14:tracePt t="22954" x="6143625" y="5116513"/>
          <p14:tracePt t="22970" x="6153150" y="5143500"/>
          <p14:tracePt t="22989" x="6161088" y="5143500"/>
          <p14:tracePt t="23004" x="6161088" y="5153025"/>
          <p14:tracePt t="23020" x="6161088" y="5170488"/>
          <p14:tracePt t="23408" x="6161088" y="5180013"/>
          <p14:tracePt t="23420" x="6161088" y="5187950"/>
          <p14:tracePt t="23432" x="6153150" y="5214938"/>
          <p14:tracePt t="23445" x="6143625" y="5224463"/>
          <p14:tracePt t="23458" x="6126163" y="5241925"/>
          <p14:tracePt t="23471" x="6116638" y="5259388"/>
          <p14:tracePt t="23487" x="6089650" y="5276850"/>
          <p14:tracePt t="23504" x="6062663" y="5313363"/>
          <p14:tracePt t="23522" x="6027738" y="5322888"/>
          <p14:tracePt t="23538" x="6010275" y="5340350"/>
          <p14:tracePt t="23554" x="5973763" y="5357813"/>
          <p14:tracePt t="23570" x="5894388" y="5402263"/>
          <p14:tracePt t="23587" x="5840413" y="5429250"/>
          <p14:tracePt t="23604" x="5795963" y="5446713"/>
          <p14:tracePt t="23621" x="5715000" y="5465763"/>
          <p14:tracePt t="23637" x="5697538" y="5473700"/>
          <p14:tracePt t="23655" x="5670550" y="5473700"/>
          <p14:tracePt t="23671" x="5653088" y="5473700"/>
          <p14:tracePt t="23688" x="5626100" y="5483225"/>
          <p14:tracePt t="23705" x="5599113" y="5483225"/>
          <p14:tracePt t="23721" x="5581650" y="5483225"/>
          <p14:tracePt t="23737" x="5554663" y="5483225"/>
          <p14:tracePt t="23754" x="5545138" y="5483225"/>
          <p14:tracePt t="23771" x="5537200" y="5483225"/>
          <p14:tracePt t="23787" x="5527675" y="5483225"/>
          <p14:tracePt t="23804" x="5518150" y="5483225"/>
          <p14:tracePt t="23827" x="5545138" y="5483225"/>
          <p14:tracePt t="23930" x="5572125" y="5483225"/>
          <p14:tracePt t="23942" x="5634038" y="5491163"/>
          <p14:tracePt t="23957" x="5688013" y="5491163"/>
          <p14:tracePt t="23967" x="5741988" y="5491163"/>
          <p14:tracePt t="23979" x="5813425" y="5491163"/>
          <p14:tracePt t="23993" x="5857875" y="5491163"/>
          <p14:tracePt t="24006" x="5911850" y="5465763"/>
          <p14:tracePt t="24020" x="5956300" y="5429250"/>
          <p14:tracePt t="24037" x="6010275" y="5375275"/>
          <p14:tracePt t="24054" x="6134100" y="5170488"/>
          <p14:tracePt t="24071" x="6188075" y="5062538"/>
          <p14:tracePt t="24087" x="6205538" y="4965700"/>
          <p14:tracePt t="24104" x="6224588" y="4894263"/>
          <p14:tracePt t="24122" x="6224588" y="4884738"/>
          <p14:tracePt t="24137" x="6224588" y="4875213"/>
          <p14:tracePt t="24154" x="6215063" y="4884738"/>
          <p14:tracePt t="24223" x="6205538" y="4919663"/>
          <p14:tracePt t="24234" x="6180138" y="4956175"/>
          <p14:tracePt t="24247" x="6143625" y="5000625"/>
          <p14:tracePt t="24260" x="6108700" y="5045075"/>
          <p14:tracePt t="24272" x="6081713" y="5081588"/>
          <p14:tracePt t="24287" x="6062663" y="5099050"/>
          <p14:tracePt t="24304" x="6054725" y="5108575"/>
          <p14:tracePt t="24320" x="6000750" y="5133975"/>
          <p14:tracePt t="24337" x="5965825" y="5160963"/>
          <p14:tracePt t="24354" x="5911850" y="5187950"/>
          <p14:tracePt t="24371" x="5822950" y="5241925"/>
          <p14:tracePt t="24388" x="5786438" y="5259388"/>
          <p14:tracePt t="24404" x="5768975" y="5268913"/>
          <p14:tracePt t="24420" x="5751513" y="5276850"/>
          <p14:tracePt t="24440" x="5741988" y="5276850"/>
          <p14:tracePt t="27089" x="5741988" y="5268913"/>
          <p14:tracePt t="27799" x="5768975" y="5241925"/>
          <p14:tracePt t="27812" x="5803900" y="5187950"/>
          <p14:tracePt t="27823" x="5830888" y="5133975"/>
          <p14:tracePt t="27837" x="5867400" y="5089525"/>
          <p14:tracePt t="27849" x="5884863" y="5062538"/>
          <p14:tracePt t="27863" x="5894388" y="5037138"/>
          <p14:tracePt t="27875" x="5902325" y="5018088"/>
          <p14:tracePt t="27889" x="5911850" y="5010150"/>
          <p14:tracePt t="27904" x="5919788" y="4983163"/>
          <p14:tracePt t="27921" x="5938838" y="4956175"/>
          <p14:tracePt t="27937" x="5938838" y="4929188"/>
          <p14:tracePt t="27954" x="5946775" y="4911725"/>
          <p14:tracePt t="27971" x="5956300" y="4894263"/>
          <p14:tracePt t="27987" x="5956300" y="4884738"/>
          <p14:tracePt t="28004" x="5965825" y="4884738"/>
          <p14:tracePt t="28021" x="5973763" y="4884738"/>
          <p14:tracePt t="28040" x="5983288" y="4884738"/>
          <p14:tracePt t="28067" x="5991225" y="4884738"/>
          <p14:tracePt t="28105" x="5983288" y="4884738"/>
          <p14:tracePt t="28320" x="5973763" y="4884738"/>
          <p14:tracePt t="28333" x="5965825" y="4884738"/>
          <p14:tracePt t="28359" x="5956300" y="4884738"/>
          <p14:tracePt t="28383" x="5946775" y="4884738"/>
          <p14:tracePt t="28397" x="5938838" y="4884738"/>
          <p14:tracePt t="28409" x="5929313" y="4884738"/>
          <p14:tracePt t="28435" x="5929313" y="4894263"/>
          <p14:tracePt t="28500" x="5911850" y="4894263"/>
          <p14:tracePt t="28856" x="5902325" y="4902200"/>
          <p14:tracePt t="28868" x="5867400" y="4911725"/>
          <p14:tracePt t="28881" x="5822950" y="4929188"/>
          <p14:tracePt t="28893" x="5786438" y="4946650"/>
          <p14:tracePt t="28906" x="5741988" y="4956175"/>
          <p14:tracePt t="28921" x="5705475" y="4965700"/>
          <p14:tracePt t="28937" x="5680075" y="4973638"/>
          <p14:tracePt t="28954" x="5643563" y="4983163"/>
          <p14:tracePt t="28971" x="5626100" y="4983163"/>
          <p14:tracePt t="28987" x="5608638" y="4983163"/>
          <p14:tracePt t="29004" x="5589588" y="4983163"/>
          <p14:tracePt t="29022" x="5572125" y="4983163"/>
          <p14:tracePt t="29038" x="5554663" y="4983163"/>
          <p14:tracePt t="29054" x="5537200" y="4973638"/>
          <p14:tracePt t="29073" x="5537200" y="4965700"/>
          <p14:tracePt t="29087" x="5527675" y="4965700"/>
          <p14:tracePt t="29104" x="5527675" y="4956175"/>
          <p14:tracePt t="29121" x="5527675" y="4946650"/>
          <p14:tracePt t="29137" x="5527675" y="4938713"/>
          <p14:tracePt t="29154" x="5527675" y="4929188"/>
          <p14:tracePt t="29173" x="5527675" y="4919663"/>
          <p14:tracePt t="29199" x="5545138" y="4911725"/>
          <p14:tracePt t="29212" x="5554663" y="4902200"/>
          <p14:tracePt t="29226" x="5581650" y="4894263"/>
          <p14:tracePt t="29239" x="5608638" y="4884738"/>
          <p14:tracePt t="29254" x="5634038" y="4884738"/>
          <p14:tracePt t="29271" x="5661025" y="4875213"/>
          <p14:tracePt t="29271" x="5697538" y="4867275"/>
          <p14:tracePt t="29289" x="5724525" y="4857750"/>
          <p14:tracePt t="29304" x="5759450" y="4857750"/>
          <p14:tracePt t="29321" x="5830888" y="4857750"/>
          <p14:tracePt t="29339" x="5857875" y="4857750"/>
          <p14:tracePt t="29355" x="5875338" y="4857750"/>
          <p14:tracePt t="29371" x="5884863" y="4857750"/>
          <p14:tracePt t="29387" x="5894388" y="4857750"/>
          <p14:tracePt t="29404" x="5902325" y="4857750"/>
          <p14:tracePt t="29421" x="5902325" y="4867275"/>
          <p14:tracePt t="29467" x="5902325" y="4875213"/>
          <p14:tracePt t="29492" x="5902325" y="4884738"/>
          <p14:tracePt t="29505" x="5902325" y="4894263"/>
          <p14:tracePt t="29529" x="5902325" y="4902200"/>
          <p14:tracePt t="29569" x="5894388" y="4902200"/>
          <p14:tracePt t="29582" x="5884863" y="4902200"/>
          <p14:tracePt t="29594" x="5884863" y="4911725"/>
          <p14:tracePt t="29619" x="5875338" y="4919663"/>
          <p14:tracePt t="29670" x="5867400" y="4919663"/>
          <p14:tracePt t="29811" x="5857875" y="4929188"/>
          <p14:tracePt t="29835" x="5848350" y="4929188"/>
          <p14:tracePt t="29849" x="5840413" y="4929188"/>
          <p14:tracePt t="29862" x="5830888" y="4938713"/>
          <p14:tracePt t="29873" x="5822950" y="4946650"/>
          <p14:tracePt t="29888" x="5813425" y="4946650"/>
          <p14:tracePt t="29904" x="5803900" y="4946650"/>
          <p14:tracePt t="29921" x="5795963" y="4946650"/>
          <p14:tracePt t="29938" x="5786438" y="4946650"/>
          <p14:tracePt t="29963" x="5776913" y="4938713"/>
          <p14:tracePt t="29976" x="5776913" y="4919663"/>
          <p14:tracePt t="29989" x="5776913" y="4911725"/>
          <p14:tracePt t="30004" x="5776913" y="4894263"/>
          <p14:tracePt t="30021" x="5776913" y="4884738"/>
          <p14:tracePt t="30039" x="5776913" y="4875213"/>
          <p14:tracePt t="30066" x="5786438" y="4867275"/>
          <p14:tracePt t="30079" x="5822950" y="4840288"/>
          <p14:tracePt t="30090" x="5848350" y="4830763"/>
          <p14:tracePt t="30104" x="5884863" y="4813300"/>
          <p14:tracePt t="30121" x="5929313" y="4803775"/>
          <p14:tracePt t="30137" x="5991225" y="4786313"/>
          <p14:tracePt t="30155" x="6010275" y="4786313"/>
          <p14:tracePt t="30171" x="6027738" y="4786313"/>
          <p14:tracePt t="30187" x="6054725" y="4786313"/>
          <p14:tracePt t="30205" x="6062663" y="4786313"/>
          <p14:tracePt t="30221" x="6054725" y="4795838"/>
          <p14:tracePt t="30574" x="6045200" y="4822825"/>
          <p14:tracePt t="30586" x="6010275" y="4857750"/>
          <p14:tracePt t="30600" x="5973763" y="4911725"/>
          <p14:tracePt t="30613" x="5938838" y="4956175"/>
          <p14:tracePt t="30625" x="5919788" y="4983163"/>
          <p14:tracePt t="30639" x="5894388" y="5018088"/>
          <p14:tracePt t="30654" x="5875338" y="5037138"/>
          <p14:tracePt t="30671" x="5857875" y="5054600"/>
          <p14:tracePt t="30687" x="5840413" y="5089525"/>
          <p14:tracePt t="30704" x="5830888" y="5108575"/>
          <p14:tracePt t="30721" x="5813425" y="5133975"/>
          <p14:tracePt t="30737" x="5795963" y="5187950"/>
          <p14:tracePt t="30755" x="5776913" y="5224463"/>
          <p14:tracePt t="30771" x="5768975" y="5251450"/>
          <p14:tracePt t="30787" x="5768975" y="5276850"/>
          <p14:tracePt t="30805" x="5759450" y="5295900"/>
          <p14:tracePt t="30821" x="5759450" y="5303838"/>
          <p14:tracePt t="30837" x="5751513" y="5348288"/>
          <p14:tracePt t="30856" x="5732463" y="5375275"/>
          <p14:tracePt t="30871" x="5732463" y="5402263"/>
          <p14:tracePt t="30888" x="5732463" y="5456238"/>
          <p14:tracePt t="30905" x="5732463" y="5465763"/>
          <p14:tracePt t="30921" x="5724525" y="5483225"/>
          <p14:tracePt t="30937" x="5724525" y="5491163"/>
          <p14:tracePt t="30955" x="5724525" y="5500688"/>
          <p14:tracePt t="30993" x="5724525" y="5510213"/>
          <p14:tracePt t="31008" x="5724525" y="5518150"/>
          <p14:tracePt t="31033" x="5724525" y="5527675"/>
          <p14:tracePt t="31045" x="5724525" y="5537200"/>
          <p14:tracePt t="31073" x="5724525" y="5545138"/>
          <p14:tracePt t="31083" x="5724525" y="5554663"/>
          <p14:tracePt t="31109" x="5724525" y="5562600"/>
          <p14:tracePt t="31135" x="5724525" y="5572125"/>
          <p14:tracePt t="31147" x="5724525" y="5581650"/>
          <p14:tracePt t="31160" x="5724525" y="5589588"/>
          <p14:tracePt t="31175" x="5732463" y="5589588"/>
          <p14:tracePt t="31187" x="5732463" y="5608638"/>
          <p14:tracePt t="31204" x="5732463" y="5616575"/>
          <p14:tracePt t="31263" x="5741988" y="5616575"/>
          <p14:tracePt t="31898" x="5741988" y="5626100"/>
          <p14:tracePt t="32675" x="5715000" y="5634038"/>
          <p14:tracePt t="32689" x="5661025" y="5643563"/>
          <p14:tracePt t="32702" x="5608638" y="5653088"/>
          <p14:tracePt t="32713" x="5537200" y="5661025"/>
          <p14:tracePt t="32726" x="5438775" y="5670550"/>
          <p14:tracePt t="32741" x="5348288" y="5670550"/>
          <p14:tracePt t="32754" x="5251450" y="5670550"/>
          <p14:tracePt t="32771" x="5143500" y="5670550"/>
          <p14:tracePt t="32787" x="4938713" y="5634038"/>
          <p14:tracePt t="32804" x="4830763" y="5608638"/>
          <p14:tracePt t="32821" x="4741863" y="5572125"/>
          <p14:tracePt t="32838" x="4616450" y="5491163"/>
          <p14:tracePt t="32855" x="4562475" y="5456238"/>
          <p14:tracePt t="32871" x="4518025" y="5411788"/>
          <p14:tracePt t="32887" x="4438650" y="5330825"/>
          <p14:tracePt t="32905" x="4402138" y="5286375"/>
          <p14:tracePt t="32921" x="4394200" y="5259388"/>
          <p14:tracePt t="32937" x="4367213" y="5214938"/>
          <p14:tracePt t="32955" x="4357688" y="5205413"/>
          <p14:tracePt t="32971" x="4357688" y="5197475"/>
          <p14:tracePt t="32987" x="4348163" y="5187950"/>
          <p14:tracePt t="33004" x="4348163" y="5180013"/>
          <p14:tracePt t="33021" x="4340225" y="5170488"/>
          <p14:tracePt t="33038" x="4340225" y="5143500"/>
          <p14:tracePt t="33054" x="4303713" y="5089525"/>
          <p14:tracePt t="33071" x="4286250" y="5054600"/>
          <p14:tracePt t="33087" x="4276725" y="5027613"/>
          <p14:tracePt t="33104" x="4259263" y="4991100"/>
          <p14:tracePt t="33121" x="4251325" y="4973638"/>
          <p14:tracePt t="33137" x="4241800" y="4965700"/>
          <p14:tracePt t="36665" x="4241800" y="4956175"/>
          <p14:tracePt t="37066" x="4232275" y="4946650"/>
          <p14:tracePt t="37080" x="4224338" y="4938713"/>
          <p14:tracePt t="37092" x="4205288" y="4911725"/>
          <p14:tracePt t="37105" x="4197350" y="4884738"/>
          <p14:tracePt t="37118" x="4187825" y="4867275"/>
          <p14:tracePt t="37130" x="4179888" y="4848225"/>
          <p14:tracePt t="37143" x="4179888" y="4830763"/>
          <p14:tracePt t="37156" x="4179888" y="4813300"/>
          <p14:tracePt t="37171" x="4179888" y="4795838"/>
          <p14:tracePt t="37188" x="4179888" y="4768850"/>
          <p14:tracePt t="37204" x="4214813" y="4697413"/>
          <p14:tracePt t="37221" x="4241800" y="4660900"/>
          <p14:tracePt t="37238" x="4259263" y="4608513"/>
          <p14:tracePt t="37254" x="4313238" y="4537075"/>
          <p14:tracePt t="37272" x="4330700" y="4491038"/>
          <p14:tracePt t="37288" x="4357688" y="4429125"/>
          <p14:tracePt t="37304" x="4384675" y="4367213"/>
          <p14:tracePt t="37304" x="4411663" y="4286250"/>
          <p14:tracePt t="37323" x="4438650" y="4224338"/>
          <p14:tracePt t="37338" x="4465638" y="4160838"/>
          <p14:tracePt t="37355" x="4527550" y="4017963"/>
          <p14:tracePt t="37372" x="4589463" y="3938588"/>
          <p14:tracePt t="37388" x="4652963" y="3848100"/>
          <p14:tracePt t="37404" x="4714875" y="3741738"/>
          <p14:tracePt t="37421" x="4867275" y="3589338"/>
          <p14:tracePt t="37438" x="4929188" y="3527425"/>
          <p14:tracePt t="37455" x="5000625" y="3473450"/>
          <p14:tracePt t="37471" x="5180013" y="3357563"/>
          <p14:tracePt t="37488" x="5276850" y="3313113"/>
          <p14:tracePt t="37504" x="5340350" y="3286125"/>
          <p14:tracePt t="37521" x="5402263" y="3268663"/>
          <p14:tracePt t="37538" x="5429250" y="3259138"/>
          <p14:tracePt t="37554" x="5429250" y="3251200"/>
          <p14:tracePt t="37571" x="5438775" y="325120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88473"/>
            <a:ext cx="8596668" cy="4752889"/>
          </a:xfrm>
        </p:spPr>
        <p:txBody>
          <a:bodyPr>
            <a:noAutofit/>
          </a:bodyPr>
          <a:lstStyle/>
          <a:p>
            <a:r>
              <a:rPr lang="en-US" sz="2800" dirty="0">
                <a:latin typeface="Times New Roman" panose="02020603050405020304" pitchFamily="18" charset="0"/>
                <a:cs typeface="Times New Roman" panose="02020603050405020304" pitchFamily="18" charset="0"/>
              </a:rPr>
              <a:t>The caudate nucleus plays a major role in the cognitive control of motor activity.</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term </a:t>
            </a:r>
            <a:r>
              <a:rPr lang="en-US" sz="2800" u="sng" dirty="0">
                <a:solidFill>
                  <a:srgbClr val="C00000"/>
                </a:solidFill>
                <a:latin typeface="Times New Roman" panose="02020603050405020304" pitchFamily="18" charset="0"/>
                <a:cs typeface="Times New Roman" panose="02020603050405020304" pitchFamily="18" charset="0"/>
              </a:rPr>
              <a:t>cognition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means the thinking processes of the brain, using both  sensory input to the brain plus information already stored in memory. </a:t>
            </a:r>
          </a:p>
          <a:p>
            <a:r>
              <a:rPr lang="en-US" sz="2800" dirty="0">
                <a:latin typeface="Times New Roman" panose="02020603050405020304" pitchFamily="18" charset="0"/>
                <a:cs typeface="Times New Roman" panose="02020603050405020304" pitchFamily="18" charset="0"/>
              </a:rPr>
              <a:t>Most of our motor actions occur as a consequence of thoughts generated in the mind, a process called cognitive control of motor activity.</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13</a:t>
            </a:r>
          </a:p>
        </p:txBody>
      </p:sp>
    </p:spTree>
    <p:extLst>
      <p:ext uri="{BB962C8B-B14F-4D97-AF65-F5344CB8AC3E}">
        <p14:creationId xmlns:p14="http://schemas.microsoft.com/office/powerpoint/2010/main" val="251901869"/>
      </p:ext>
    </p:extLst>
  </p:cSld>
  <p:clrMapOvr>
    <a:masterClrMapping/>
  </p:clrMapOvr>
  <mc:AlternateContent xmlns:mc="http://schemas.openxmlformats.org/markup-compatibility/2006" xmlns:p14="http://schemas.microsoft.com/office/powerpoint/2010/main">
    <mc:Choice Requires="p14">
      <p:transition spd="slow" p14:dur="2000" advTm="71873"/>
    </mc:Choice>
    <mc:Fallback xmlns="">
      <p:transition spd="slow" advTm="71873"/>
    </mc:Fallback>
  </mc:AlternateContent>
  <p:extLst>
    <p:ext uri="{3A86A75C-4F4B-4683-9AE1-C65F6400EC91}">
      <p14:laserTraceLst xmlns:p14="http://schemas.microsoft.com/office/powerpoint/2010/main">
        <p14:tracePtLst>
          <p14:tracePt t="2924" x="5554663" y="4303713"/>
          <p14:tracePt t="2925" x="5545138" y="4303713"/>
          <p14:tracePt t="3199" x="5510213" y="4303713"/>
          <p14:tracePt t="3211" x="5438775" y="4303713"/>
          <p14:tracePt t="3224" x="5357813" y="4303713"/>
          <p14:tracePt t="3235" x="5251450" y="4303713"/>
          <p14:tracePt t="3249" x="5143500" y="4303713"/>
          <p14:tracePt t="3262" x="5054600" y="4303713"/>
          <p14:tracePt t="3274" x="4983163" y="4303713"/>
          <p14:tracePt t="3287" x="4929188" y="4303713"/>
          <p14:tracePt t="3304" x="4902200" y="4303713"/>
          <p14:tracePt t="3320" x="4830763" y="4313238"/>
          <p14:tracePt t="3339" x="4803775" y="4330700"/>
          <p14:tracePt t="3353" x="4776788" y="4348163"/>
          <p14:tracePt t="3370" x="4751388" y="4367213"/>
          <p14:tracePt t="3387" x="4714875" y="4402138"/>
          <p14:tracePt t="3403" x="4697413" y="4429125"/>
          <p14:tracePt t="3420" x="4687888" y="4446588"/>
          <p14:tracePt t="3437" x="4660900" y="4491038"/>
          <p14:tracePt t="3454" x="4660900" y="4500563"/>
          <p14:tracePt t="3470" x="4660900" y="4510088"/>
          <p14:tracePt t="3487" x="4660900" y="4518025"/>
          <p14:tracePt t="3504" x="4660900" y="4527550"/>
          <p14:tracePt t="3520" x="4660900" y="4537075"/>
          <p14:tracePt t="3567" x="4660900" y="4545013"/>
          <p14:tracePt t="3593" x="4660900" y="4554538"/>
          <p14:tracePt t="3605" x="4670425" y="4581525"/>
          <p14:tracePt t="3618" x="4679950" y="4625975"/>
          <p14:tracePt t="3630" x="4697413" y="4670425"/>
          <p14:tracePt t="3646" x="4724400" y="4714875"/>
          <p14:tracePt t="3656" x="4741863" y="4768850"/>
          <p14:tracePt t="3670" x="4768850" y="4795838"/>
          <p14:tracePt t="3687" x="4786313" y="4830763"/>
          <p14:tracePt t="3703" x="4813300" y="4867275"/>
          <p14:tracePt t="3720" x="4822825" y="4884738"/>
          <p14:tracePt t="3737" x="4830763" y="4884738"/>
          <p14:tracePt t="3753" x="4848225" y="4894263"/>
          <p14:tracePt t="3771" x="4857750" y="4902200"/>
          <p14:tracePt t="3809" x="4867275" y="4902200"/>
          <p14:tracePt t="3834" x="4875213" y="4911725"/>
          <p14:tracePt t="3847" x="4894263" y="4911725"/>
          <p14:tracePt t="3859" x="4929188" y="4911725"/>
          <p14:tracePt t="3872" x="4983163" y="4911725"/>
          <p14:tracePt t="3887" x="5037138" y="4911725"/>
          <p14:tracePt t="3903" x="5153025" y="4894263"/>
          <p14:tracePt t="3920" x="5518150" y="4768850"/>
          <p14:tracePt t="3937" x="5795963" y="4625975"/>
          <p14:tracePt t="3953" x="6108700" y="4429125"/>
          <p14:tracePt t="3970" x="6796088" y="3929063"/>
          <p14:tracePt t="3987" x="7143750" y="3616325"/>
          <p14:tracePt t="4003" x="7446963" y="3330575"/>
          <p14:tracePt t="4020" x="7742238" y="3017838"/>
          <p14:tracePt t="4038" x="7796213" y="2946400"/>
          <p14:tracePt t="4053" x="7823200" y="2919413"/>
          <p14:tracePt t="4070" x="7823200" y="2911475"/>
          <p14:tracePt t="4087" x="7831138" y="2901950"/>
          <p14:tracePt t="4103" x="7813675" y="2901950"/>
          <p14:tracePt t="4166" x="7796213" y="2901950"/>
          <p14:tracePt t="4179" x="7759700" y="2894013"/>
          <p14:tracePt t="4189" x="7724775" y="2894013"/>
          <p14:tracePt t="4205" x="7661275" y="2894013"/>
          <p14:tracePt t="4220" x="7616825" y="2884488"/>
          <p14:tracePt t="4237" x="7500938" y="2874963"/>
          <p14:tracePt t="4254" x="7456488" y="2867025"/>
          <p14:tracePt t="4270" x="7394575" y="2857500"/>
          <p14:tracePt t="4287" x="7304088" y="2840038"/>
          <p14:tracePt t="4306" x="7277100" y="2840038"/>
          <p14:tracePt t="4320" x="7251700" y="2840038"/>
          <p14:tracePt t="4337" x="7215188" y="2840038"/>
          <p14:tracePt t="4353" x="7143750" y="2840038"/>
          <p14:tracePt t="4370" x="7108825" y="2840038"/>
          <p14:tracePt t="4387" x="7054850" y="2840038"/>
          <p14:tracePt t="4403" x="6973888" y="2840038"/>
          <p14:tracePt t="4421" x="6946900" y="2840038"/>
          <p14:tracePt t="4438" x="6919913" y="2840038"/>
          <p14:tracePt t="4453" x="6902450" y="2840038"/>
          <p14:tracePt t="4471" x="6894513" y="2840038"/>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IQ" sz="5400" dirty="0">
                <a:latin typeface="Times New Roman" panose="02020603050405020304" pitchFamily="18" charset="0"/>
                <a:cs typeface="Times New Roman" panose="02020603050405020304" pitchFamily="18" charset="0"/>
              </a:rPr>
              <a:t>Basal Ganglia </a:t>
            </a:r>
            <a:r>
              <a:rPr lang="en-US" altLang="ar-IQ" dirty="0">
                <a:latin typeface="Times New Roman" panose="02020603050405020304" pitchFamily="18" charset="0"/>
                <a:cs typeface="Times New Roman" panose="02020603050405020304" pitchFamily="18" charset="0"/>
              </a:rPr>
              <a:t>(Change Timing and Scale Intensity of Movements)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defRPr/>
            </a:pPr>
            <a:r>
              <a:rPr lang="en-US" sz="3200" dirty="0">
                <a:latin typeface="Times New Roman" panose="02020603050405020304" pitchFamily="18" charset="0"/>
                <a:cs typeface="Times New Roman" panose="02020603050405020304" pitchFamily="18" charset="0"/>
              </a:rPr>
              <a:t>Brain is capable to control movement by:</a:t>
            </a:r>
          </a:p>
          <a:p>
            <a:pPr marL="571500" indent="-571500" algn="just">
              <a:buClr>
                <a:schemeClr val="accent6">
                  <a:lumMod val="75000"/>
                </a:schemeClr>
              </a:buClr>
              <a:buFont typeface="+mj-lt"/>
              <a:buAutoNum type="romanUcPeriod"/>
              <a:defRPr/>
            </a:pPr>
            <a:r>
              <a:rPr lang="en-US" sz="3200" dirty="0">
                <a:latin typeface="Times New Roman" panose="02020603050405020304" pitchFamily="18" charset="0"/>
                <a:cs typeface="Times New Roman" panose="02020603050405020304" pitchFamily="18" charset="0"/>
              </a:rPr>
              <a:t>Determine how rapidly movement is to be performed</a:t>
            </a:r>
          </a:p>
          <a:p>
            <a:pPr marL="571500" indent="-571500" algn="just">
              <a:buClr>
                <a:schemeClr val="accent6">
                  <a:lumMod val="75000"/>
                </a:schemeClr>
              </a:buClr>
              <a:buFont typeface="+mj-lt"/>
              <a:buAutoNum type="romanUcPeriod"/>
              <a:defRPr/>
            </a:pPr>
            <a:r>
              <a:rPr lang="en-US" sz="3200" dirty="0">
                <a:latin typeface="Times New Roman" panose="02020603050405020304" pitchFamily="18" charset="0"/>
                <a:cs typeface="Times New Roman" panose="02020603050405020304" pitchFamily="18" charset="0"/>
              </a:rPr>
              <a:t>Control how large movement will be.</a:t>
            </a:r>
          </a:p>
          <a:p>
            <a:pPr lvl="2" algn="just">
              <a:defRPr/>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a person may write letter "a" slowly or rapidly. Also, may write a small "a" on a piece of paper or a large "a" on a chalkboard. Regardless of choice, proportional characteristics of letter remain nearly same.</a:t>
            </a:r>
            <a:endParaRPr lang="ar-IQ" sz="3200" dirty="0">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14</a:t>
            </a:r>
          </a:p>
        </p:txBody>
      </p:sp>
    </p:spTree>
    <p:extLst>
      <p:ext uri="{BB962C8B-B14F-4D97-AF65-F5344CB8AC3E}">
        <p14:creationId xmlns:p14="http://schemas.microsoft.com/office/powerpoint/2010/main" val="3893920168"/>
      </p:ext>
    </p:extLst>
  </p:cSld>
  <p:clrMapOvr>
    <a:masterClrMapping/>
  </p:clrMapOvr>
  <mc:AlternateContent xmlns:mc="http://schemas.openxmlformats.org/markup-compatibility/2006" xmlns:p14="http://schemas.microsoft.com/office/powerpoint/2010/main">
    <mc:Choice Requires="p14">
      <p:transition spd="slow" p14:dur="2000" advTm="108913"/>
    </mc:Choice>
    <mc:Fallback xmlns="">
      <p:transition spd="slow" advTm="108913"/>
    </mc:Fallback>
  </mc:AlternateContent>
  <p:extLst>
    <p:ext uri="{3A86A75C-4F4B-4683-9AE1-C65F6400EC91}">
      <p14:laserTraceLst xmlns:p14="http://schemas.microsoft.com/office/powerpoint/2010/main">
        <p14:tracePtLst>
          <p14:tracePt t="897" x="6858000" y="2840038"/>
          <p14:tracePt t="1275" x="6813550" y="2857500"/>
          <p14:tracePt t="1301" x="6589713" y="2928938"/>
          <p14:tracePt t="1313" x="5991225" y="3027363"/>
          <p14:tracePt t="1326" x="5384800" y="3081338"/>
          <p14:tracePt t="1340" x="4751388" y="3098800"/>
          <p14:tracePt t="1353" x="4241800" y="3098800"/>
          <p14:tracePt t="1365" x="3867150" y="3044825"/>
          <p14:tracePt t="1377" x="3625850" y="2982913"/>
          <p14:tracePt t="1390" x="3527425" y="2946400"/>
          <p14:tracePt t="1406" x="3482975" y="2919413"/>
          <p14:tracePt t="1422" x="3465513" y="2911475"/>
          <p14:tracePt t="1439" x="3473450" y="2840038"/>
          <p14:tracePt t="1456" x="3616325" y="2714625"/>
          <p14:tracePt t="1472" x="4071938" y="2401888"/>
          <p14:tracePt t="1489" x="5205413" y="1911350"/>
          <p14:tracePt t="1506" x="5616575" y="1795463"/>
          <p14:tracePt t="1522" x="5965825" y="1724025"/>
          <p14:tracePt t="1539" x="6411913" y="1714500"/>
          <p14:tracePt t="1557" x="6581775" y="1714500"/>
          <p14:tracePt t="1572" x="6769100" y="1741488"/>
          <p14:tracePt t="1589" x="7045325" y="1812925"/>
          <p14:tracePt t="1607" x="7143750" y="1857375"/>
          <p14:tracePt t="1622" x="7205663" y="1884363"/>
          <p14:tracePt t="1639" x="7259638" y="1911350"/>
          <p14:tracePt t="1656" x="7323138" y="1938338"/>
          <p14:tracePt t="1672" x="7331075" y="1946275"/>
          <p14:tracePt t="1690" x="7348538" y="1946275"/>
          <p14:tracePt t="1706" x="7348538" y="1965325"/>
          <p14:tracePt t="1723" x="7358063" y="1965325"/>
          <p14:tracePt t="1888" x="7367588" y="196532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89709"/>
            <a:ext cx="8596668" cy="5667362"/>
          </a:xfrm>
        </p:spPr>
        <p:txBody>
          <a:bodyPr>
            <a:noAutofit/>
          </a:bodyPr>
          <a:lstStyle/>
          <a:p>
            <a:r>
              <a:rPr lang="en-US" sz="2800" dirty="0">
                <a:latin typeface="Times New Roman" panose="02020603050405020304" pitchFamily="18" charset="0"/>
                <a:cs typeface="Times New Roman" panose="02020603050405020304" pitchFamily="18" charset="0"/>
              </a:rPr>
              <a:t>An example is the writing of letters of the alphabet. When the basal ganglia sustain serious damage, the cortical system of motor control can no longer provide these patterns.  Instead, one’s writing becomes crude, as if one were learning how to write for the first time.</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Other patterns that require the basal ganglia are cutting paper with scissors, hammering nails, shooting a basketball through a hoop, passing a football, throwing a baseball.</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15</a:t>
            </a:r>
          </a:p>
        </p:txBody>
      </p:sp>
    </p:spTree>
    <p:extLst>
      <p:ext uri="{BB962C8B-B14F-4D97-AF65-F5344CB8AC3E}">
        <p14:creationId xmlns:p14="http://schemas.microsoft.com/office/powerpoint/2010/main" val="1247578158"/>
      </p:ext>
    </p:extLst>
  </p:cSld>
  <p:clrMapOvr>
    <a:masterClrMapping/>
  </p:clrMapOvr>
  <mc:AlternateContent xmlns:mc="http://schemas.openxmlformats.org/markup-compatibility/2006" xmlns:p14="http://schemas.microsoft.com/office/powerpoint/2010/main">
    <mc:Choice Requires="p14">
      <p:transition spd="slow" p14:dur="2000" advTm="121838"/>
    </mc:Choice>
    <mc:Fallback xmlns="">
      <p:transition spd="slow" advTm="121838"/>
    </mc:Fallback>
  </mc:AlternateContent>
  <p:extLst>
    <p:ext uri="{3A86A75C-4F4B-4683-9AE1-C65F6400EC91}">
      <p14:laserTraceLst xmlns:p14="http://schemas.microsoft.com/office/powerpoint/2010/main">
        <p14:tracePtLst>
          <p14:tracePt t="2700" x="7545388" y="4938713"/>
          <p14:tracePt t="2702" x="7500938" y="4946650"/>
          <p14:tracePt t="3154" x="7367588" y="5000625"/>
          <p14:tracePt t="3166" x="7089775" y="5133975"/>
          <p14:tracePt t="3179" x="6813550" y="5259388"/>
          <p14:tracePt t="3191" x="6599238" y="5375275"/>
          <p14:tracePt t="3207" x="6483350" y="5446713"/>
          <p14:tracePt t="3224" x="6402388" y="5491163"/>
          <p14:tracePt t="3240" x="6340475" y="5537200"/>
          <p14:tracePt t="3257" x="6323013" y="5554663"/>
          <p14:tracePt t="3273" x="6313488" y="5572125"/>
          <p14:tracePt t="3290" x="6276975" y="5599113"/>
          <p14:tracePt t="3308" x="6259513" y="5599113"/>
          <p14:tracePt t="3323" x="6251575" y="5608638"/>
          <p14:tracePt t="3340" x="6251575" y="5616575"/>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Basal Ganglia neurotransmitter</a:t>
            </a:r>
          </a:p>
        </p:txBody>
      </p:sp>
      <p:sp>
        <p:nvSpPr>
          <p:cNvPr id="4" name="Content Placeholder 3"/>
          <p:cNvSpPr>
            <a:spLocks noGrp="1"/>
          </p:cNvSpPr>
          <p:nvPr>
            <p:ph idx="1"/>
          </p:nvPr>
        </p:nvSpPr>
        <p:spPr/>
        <p:txBody>
          <a:bodyPr>
            <a:normAutofit/>
          </a:bodyPr>
          <a:lstStyle/>
          <a:p>
            <a:pPr marL="514350" indent="-514350" algn="just">
              <a:buClr>
                <a:schemeClr val="accent6">
                  <a:lumMod val="75000"/>
                </a:schemeClr>
              </a:buClr>
              <a:buFont typeface="+mj-lt"/>
              <a:buAutoNum type="alphaUcPeriod"/>
              <a:defRPr/>
            </a:pPr>
            <a:r>
              <a:rPr lang="en-US" sz="2800" dirty="0">
                <a:latin typeface="Times New Roman" panose="02020603050405020304" pitchFamily="18" charset="0"/>
                <a:cs typeface="Times New Roman" panose="02020603050405020304" pitchFamily="18" charset="0"/>
              </a:rPr>
              <a:t>Dopamine pathway from </a:t>
            </a:r>
            <a:r>
              <a:rPr lang="en-US" sz="2800" dirty="0" err="1">
                <a:latin typeface="Times New Roman" panose="02020603050405020304" pitchFamily="18" charset="0"/>
                <a:cs typeface="Times New Roman" panose="02020603050405020304" pitchFamily="18" charset="0"/>
              </a:rPr>
              <a:t>substantia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nigra</a:t>
            </a:r>
            <a:r>
              <a:rPr lang="en-US" sz="2800" dirty="0">
                <a:latin typeface="Times New Roman" panose="02020603050405020304" pitchFamily="18" charset="0"/>
                <a:cs typeface="Times New Roman" panose="02020603050405020304" pitchFamily="18" charset="0"/>
              </a:rPr>
              <a:t> to caudate nucleus &amp; putamen </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inhibitory</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marL="514350" indent="-514350" algn="just">
              <a:buClr>
                <a:schemeClr val="accent6">
                  <a:lumMod val="75000"/>
                </a:schemeClr>
              </a:buClr>
              <a:buFont typeface="+mj-lt"/>
              <a:buAutoNum type="alphaUcPeriod"/>
              <a:defRPr/>
            </a:pPr>
            <a:endParaRPr lang="en-US" sz="2800" dirty="0">
              <a:latin typeface="Times New Roman" panose="02020603050405020304" pitchFamily="18" charset="0"/>
              <a:cs typeface="Times New Roman" panose="02020603050405020304" pitchFamily="18" charset="0"/>
            </a:endParaRPr>
          </a:p>
          <a:p>
            <a:pPr marL="514350" indent="-514350" algn="just">
              <a:buClr>
                <a:schemeClr val="accent6">
                  <a:lumMod val="75000"/>
                </a:schemeClr>
              </a:buClr>
              <a:buFont typeface="+mj-lt"/>
              <a:buAutoNum type="alphaUcPeriod"/>
              <a:defRPr/>
            </a:pPr>
            <a:r>
              <a:rPr lang="en-US" sz="2800" dirty="0">
                <a:latin typeface="Times New Roman" panose="02020603050405020304" pitchFamily="18" charset="0"/>
                <a:cs typeface="Times New Roman" panose="02020603050405020304" pitchFamily="18" charset="0"/>
              </a:rPr>
              <a:t>GABA pathway from caudate nucleus and putamen to </a:t>
            </a:r>
            <a:r>
              <a:rPr lang="en-US" sz="2800" dirty="0" err="1">
                <a:latin typeface="Times New Roman" panose="02020603050405020304" pitchFamily="18" charset="0"/>
                <a:cs typeface="Times New Roman" panose="02020603050405020304" pitchFamily="18" charset="0"/>
              </a:rPr>
              <a:t>globus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pallidus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substantia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nigra</a:t>
            </a:r>
            <a:r>
              <a:rPr lang="en-US" sz="2800" dirty="0">
                <a:latin typeface="Times New Roman" panose="02020603050405020304" pitchFamily="18" charset="0"/>
                <a:cs typeface="Times New Roman" panose="02020603050405020304" pitchFamily="18" charset="0"/>
              </a:rPr>
              <a:t> </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r>
              <a:rPr lang="en-US" sz="2800" b="1" dirty="0">
                <a:solidFill>
                  <a:srgbClr val="C00000"/>
                </a:solidFill>
                <a:latin typeface="Times New Roman" panose="02020603050405020304" pitchFamily="18" charset="0"/>
                <a:cs typeface="Times New Roman" panose="02020603050405020304" pitchFamily="18" charset="0"/>
              </a:rPr>
              <a:t>inhibitory</a:t>
            </a:r>
            <a:r>
              <a:rPr lang="en-US" sz="2800" b="1" dirty="0">
                <a:solidFill>
                  <a:schemeClr val="accent6">
                    <a:lumMod val="75000"/>
                  </a:schemeClr>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p>
          <a:p>
            <a:pPr marL="0" indent="0" algn="just">
              <a:buClr>
                <a:schemeClr val="accent6">
                  <a:lumMod val="75000"/>
                </a:schemeClr>
              </a:buClr>
              <a:buNone/>
              <a:defRPr/>
            </a:pPr>
            <a:endParaRPr lang="en-US" sz="2800" dirty="0">
              <a:latin typeface="Times New Roman" panose="02020603050405020304" pitchFamily="18" charset="0"/>
              <a:cs typeface="Times New Roman" panose="02020603050405020304" pitchFamily="18" charset="0"/>
            </a:endParaRPr>
          </a:p>
          <a:p>
            <a:pPr marL="514350" indent="-514350" algn="just">
              <a:buClr>
                <a:schemeClr val="accent6">
                  <a:lumMod val="75000"/>
                </a:schemeClr>
              </a:buClr>
              <a:buFont typeface="+mj-lt"/>
              <a:buAutoNum type="alphaUcPeriod"/>
              <a:defRPr/>
            </a:pPr>
            <a:r>
              <a:rPr lang="en-US" sz="2800" dirty="0" err="1">
                <a:latin typeface="Times New Roman" panose="02020603050405020304" pitchFamily="18" charset="0"/>
                <a:cs typeface="Times New Roman" panose="02020603050405020304" pitchFamily="18" charset="0"/>
              </a:rPr>
              <a:t>ACh</a:t>
            </a:r>
            <a:r>
              <a:rPr lang="en-US" sz="2800" dirty="0">
                <a:latin typeface="Times New Roman" panose="02020603050405020304" pitchFamily="18" charset="0"/>
                <a:cs typeface="Times New Roman" panose="02020603050405020304" pitchFamily="18" charset="0"/>
              </a:rPr>
              <a:t> pathway from cortex to caudate nucleus and putamen.</a:t>
            </a: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16</a:t>
            </a:r>
          </a:p>
        </p:txBody>
      </p:sp>
    </p:spTree>
    <p:extLst>
      <p:ext uri="{BB962C8B-B14F-4D97-AF65-F5344CB8AC3E}">
        <p14:creationId xmlns:p14="http://schemas.microsoft.com/office/powerpoint/2010/main" val="274594077"/>
      </p:ext>
    </p:extLst>
  </p:cSld>
  <p:clrMapOvr>
    <a:masterClrMapping/>
  </p:clrMapOvr>
  <mc:AlternateContent xmlns:mc="http://schemas.openxmlformats.org/markup-compatibility/2006" xmlns:p14="http://schemas.microsoft.com/office/powerpoint/2010/main">
    <mc:Choice Requires="p14">
      <p:transition spd="slow" p14:dur="2000" advTm="82035"/>
    </mc:Choice>
    <mc:Fallback xmlns="">
      <p:transition spd="slow" advTm="82035"/>
    </mc:Fallback>
  </mc:AlternateContent>
  <p:extLst>
    <p:ext uri="{3A86A75C-4F4B-4683-9AE1-C65F6400EC91}">
      <p14:laserTraceLst xmlns:p14="http://schemas.microsoft.com/office/powerpoint/2010/main">
        <p14:tracePtLst>
          <p14:tracePt t="895" x="6232525" y="5616575"/>
          <p14:tracePt t="1513" x="6161088" y="5616575"/>
          <p14:tracePt t="1523" x="5911850" y="5616575"/>
          <p14:tracePt t="1537" x="5348288" y="5608638"/>
          <p14:tracePt t="1552" x="4741863" y="5562600"/>
          <p14:tracePt t="1562" x="4197350" y="5491163"/>
          <p14:tracePt t="1574" x="3679825" y="5402263"/>
          <p14:tracePt t="1590" x="3241675" y="5303838"/>
          <p14:tracePt t="1606" x="2919413" y="5170488"/>
          <p14:tracePt t="1622" x="2670175" y="4991100"/>
          <p14:tracePt t="1640" x="2598738" y="4848225"/>
          <p14:tracePt t="1656" x="2598738" y="4625975"/>
          <p14:tracePt t="1673" x="2982913" y="4125913"/>
          <p14:tracePt t="1691" x="3438525" y="3857625"/>
          <p14:tracePt t="1706" x="4000500" y="3608388"/>
          <p14:tracePt t="1722" x="4965700" y="3375025"/>
          <p14:tracePt t="1740" x="5330825" y="3348038"/>
          <p14:tracePt t="1756" x="5554663" y="3348038"/>
          <p14:tracePt t="1773" x="5724525" y="3348038"/>
          <p14:tracePt t="1789" x="5911850" y="3402013"/>
          <p14:tracePt t="1806" x="5965825" y="3438525"/>
          <p14:tracePt t="1823" x="6000750" y="3473450"/>
          <p14:tracePt t="1839" x="6054725" y="3571875"/>
          <p14:tracePt t="1856" x="6054725" y="3616325"/>
          <p14:tracePt t="1872" x="6054725" y="3643313"/>
          <p14:tracePt t="1889" x="6045200" y="3660775"/>
          <p14:tracePt t="1889" x="5956300" y="3679825"/>
          <p14:tracePt t="1910" x="5813425" y="3679825"/>
          <p14:tracePt t="1923" x="5680075" y="3660775"/>
          <p14:tracePt t="1939" x="5518150" y="3581400"/>
          <p14:tracePt t="1957" x="5473700" y="3536950"/>
          <p14:tracePt t="1973" x="5456238" y="3473450"/>
          <p14:tracePt t="1989" x="5456238" y="3402013"/>
          <p14:tracePt t="2006" x="5616575" y="3251200"/>
          <p14:tracePt t="2023" x="5875338" y="3125788"/>
          <p14:tracePt t="2039" x="6116638" y="3071813"/>
          <p14:tracePt t="2056" x="6411913" y="3009900"/>
          <p14:tracePt t="2072" x="6491288" y="3009900"/>
          <p14:tracePt t="2089" x="6554788" y="3009900"/>
          <p14:tracePt t="2105" x="6608763" y="3009900"/>
          <p14:tracePt t="2123" x="6626225" y="3009900"/>
          <p14:tracePt t="2139" x="6634163" y="3009900"/>
          <p14:tracePt t="2174" x="6643688" y="3009900"/>
          <p14:tracePt t="2225" x="6661150" y="3009900"/>
          <p14:tracePt t="2237" x="6670675" y="3009900"/>
          <p14:tracePt t="2251" x="6680200" y="3009900"/>
          <p14:tracePt t="2262" x="6697663" y="3009900"/>
          <p14:tracePt t="2276" x="6705600" y="3009900"/>
          <p14:tracePt t="2303" x="6715125" y="3009900"/>
          <p14:tracePt t="2314" x="6724650" y="30099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664"/>
            <a:ext cx="10515600" cy="1325563"/>
          </a:xfrm>
        </p:spPr>
        <p:txBody>
          <a:bodyPr/>
          <a:lstStyle/>
          <a:p>
            <a:r>
              <a:rPr lang="en-US" u="sng" dirty="0">
                <a:solidFill>
                  <a:srgbClr val="C00000"/>
                </a:solidFill>
                <a:latin typeface="Times New Roman" panose="02020603050405020304" pitchFamily="18" charset="0"/>
                <a:cs typeface="Times New Roman" panose="02020603050405020304" pitchFamily="18" charset="0"/>
              </a:rPr>
              <a:t>Reticular formation</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76881" y="1493113"/>
            <a:ext cx="5368925" cy="4686300"/>
          </a:xfrm>
        </p:spPr>
      </p:pic>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2</a:t>
            </a:r>
          </a:p>
        </p:txBody>
      </p:sp>
      <p:sp>
        <p:nvSpPr>
          <p:cNvPr id="3" name="TextBox 2"/>
          <p:cNvSpPr txBox="1"/>
          <p:nvPr/>
        </p:nvSpPr>
        <p:spPr>
          <a:xfrm>
            <a:off x="7667775" y="1335227"/>
            <a:ext cx="4003525" cy="4524315"/>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It’s a set of interconnected </a:t>
            </a:r>
            <a:r>
              <a:rPr lang="en-US" sz="2400" dirty="0">
                <a:solidFill>
                  <a:srgbClr val="002060"/>
                </a:solidFill>
                <a:latin typeface="Times New Roman" panose="02020603050405020304" pitchFamily="18" charset="0"/>
                <a:cs typeface="Times New Roman" panose="02020603050405020304" pitchFamily="18" charset="0"/>
                <a:hlinkClick r:id="rId4" tooltip="Nucleus (neuroanatomy)"/>
              </a:rPr>
              <a:t>nuclei</a:t>
            </a:r>
            <a:r>
              <a:rPr lang="en-US" sz="2400" dirty="0">
                <a:solidFill>
                  <a:srgbClr val="002060"/>
                </a:solidFill>
                <a:latin typeface="Times New Roman" panose="02020603050405020304" pitchFamily="18" charset="0"/>
                <a:cs typeface="Times New Roman" panose="02020603050405020304" pitchFamily="18" charset="0"/>
              </a:rPr>
              <a:t> that are located throughout the brainstem</a:t>
            </a:r>
            <a:endParaRPr lang="en-US" sz="2400" u="sng"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The neurons of the reticular formation make up a complex set of networks in the core of the brainstem that extend from the upper part of the midbrain to the lower part of the medulla oblongata </a:t>
            </a:r>
            <a:endParaRPr lang="en-US" sz="2400" dirty="0"/>
          </a:p>
        </p:txBody>
      </p:sp>
      <p:sp>
        <p:nvSpPr>
          <p:cNvPr id="7"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2037172211"/>
      </p:ext>
    </p:extLst>
  </p:cSld>
  <p:clrMapOvr>
    <a:masterClrMapping/>
  </p:clrMapOvr>
  <mc:AlternateContent xmlns:mc="http://schemas.openxmlformats.org/markup-compatibility/2006" xmlns:p14="http://schemas.microsoft.com/office/powerpoint/2010/main">
    <mc:Choice Requires="p14">
      <p:transition spd="slow" p14:dur="2000" advTm="50490"/>
    </mc:Choice>
    <mc:Fallback xmlns="">
      <p:transition spd="slow" advTm="50490"/>
    </mc:Fallback>
  </mc:AlternateContent>
  <p:extLst>
    <p:ext uri="{3A86A75C-4F4B-4683-9AE1-C65F6400EC91}">
      <p14:laserTraceLst xmlns:p14="http://schemas.microsoft.com/office/powerpoint/2010/main">
        <p14:tracePtLst>
          <p14:tracePt t="1421" x="3822700" y="4419600"/>
          <p14:tracePt t="1423" x="3822700" y="4402138"/>
          <p14:tracePt t="1849" x="3822700" y="4348163"/>
          <p14:tracePt t="1859" x="3857625" y="4179888"/>
          <p14:tracePt t="1878" x="4143375" y="3170238"/>
          <p14:tracePt t="1898" x="4322763" y="2795588"/>
          <p14:tracePt t="1910" x="4500563" y="2465388"/>
          <p14:tracePt t="1925" x="4687888" y="2214563"/>
          <p14:tracePt t="1936" x="4894263" y="2000250"/>
          <p14:tracePt t="1949" x="5214938" y="1785938"/>
          <p14:tracePt t="1963" x="5616575" y="1581150"/>
          <p14:tracePt t="1980" x="5938838" y="1446213"/>
          <p14:tracePt t="1997" x="6340475" y="1401763"/>
          <p14:tracePt t="2014" x="6483350" y="1428750"/>
          <p14:tracePt t="2030" x="6616700" y="1500188"/>
          <p14:tracePt t="2047" x="6919913" y="1866900"/>
          <p14:tracePt t="2065" x="7018338" y="2089150"/>
          <p14:tracePt t="2080" x="7062788" y="2224088"/>
          <p14:tracePt t="2097" x="7062788" y="2339975"/>
          <p14:tracePt t="2115" x="7062788" y="2366963"/>
          <p14:tracePt t="2130" x="7062788" y="2393950"/>
          <p14:tracePt t="2147" x="7037388" y="2411413"/>
          <p14:tracePt t="2163" x="6929438" y="2527300"/>
          <p14:tracePt t="2181" x="6831013" y="2598738"/>
          <p14:tracePt t="2197" x="6599238" y="2759075"/>
          <p14:tracePt t="2216" x="6510338" y="2813050"/>
          <p14:tracePt t="2231" x="6438900" y="2874963"/>
          <p14:tracePt t="2247" x="6340475" y="2919413"/>
          <p14:tracePt t="2263" x="6188075" y="3009900"/>
          <p14:tracePt t="2282" x="6134100" y="3044825"/>
          <p14:tracePt t="2299" x="6018213" y="3108325"/>
          <p14:tracePt t="2319" x="6000750" y="3116263"/>
          <p14:tracePt t="2331" x="5991225" y="3125788"/>
          <p14:tracePt t="2347" x="5991225" y="3143250"/>
          <p14:tracePt t="2446" x="5973763" y="3170238"/>
          <p14:tracePt t="2459" x="5946775" y="3197225"/>
          <p14:tracePt t="2471" x="5938838" y="3241675"/>
          <p14:tracePt t="2485" x="5911850" y="3295650"/>
          <p14:tracePt t="2498" x="5867400" y="3367088"/>
          <p14:tracePt t="2515" x="5803900" y="3500438"/>
          <p14:tracePt t="2530" x="5786438" y="3554413"/>
          <p14:tracePt t="2547" x="5776913" y="3571875"/>
          <p14:tracePt t="2765" x="5776913" y="3616325"/>
          <p14:tracePt t="2777" x="5751513" y="3714750"/>
          <p14:tracePt t="2790" x="5715000" y="3857625"/>
          <p14:tracePt t="2803" x="5670550" y="3983038"/>
          <p14:tracePt t="2815" x="5643563" y="4062413"/>
          <p14:tracePt t="2831" x="5626100" y="4125913"/>
          <p14:tracePt t="2847" x="5608638" y="4160838"/>
          <p14:tracePt t="2863" x="5599113" y="4187825"/>
          <p14:tracePt t="2881" x="5599113" y="4197350"/>
          <p14:tracePt t="2897" x="5589588" y="4205288"/>
          <p14:tracePt t="2918" x="5589588" y="4214813"/>
          <p14:tracePt t="2936" x="5589588" y="4241800"/>
          <p14:tracePt t="2955" x="5589588" y="4251325"/>
          <p14:tracePt t="2968" x="5589588" y="4268788"/>
          <p14:tracePt t="2982" x="5599113" y="4268788"/>
          <p14:tracePt t="3058" x="5608638" y="4268788"/>
          <p14:tracePt t="3070" x="5616575" y="4268788"/>
          <p14:tracePt t="3083" x="5626100" y="4268788"/>
          <p14:tracePt t="3109" x="5643563" y="4259263"/>
          <p14:tracePt t="3134" x="5643563" y="4251325"/>
          <p14:tracePt t="3148" x="5653088" y="4232275"/>
          <p14:tracePt t="3159" x="5670550" y="4224338"/>
          <p14:tracePt t="3172" x="5688013" y="4214813"/>
          <p14:tracePt t="3184" x="5697538" y="4205288"/>
          <p14:tracePt t="3198" x="5715000" y="4179888"/>
          <p14:tracePt t="3214" x="5732463" y="4170363"/>
          <p14:tracePt t="3230" x="5732463" y="4160838"/>
          <p14:tracePt t="3247" x="5741988" y="4143375"/>
          <p14:tracePt t="3264" x="5751513" y="4143375"/>
          <p14:tracePt t="3288" x="5751513" y="4133850"/>
          <p14:tracePt t="3339" x="5751513" y="4125913"/>
          <p14:tracePt t="3466" x="5751513" y="4108450"/>
          <p14:tracePt t="3491" x="5751513" y="4089400"/>
          <p14:tracePt t="3504" x="5751513" y="4081463"/>
          <p14:tracePt t="3516" x="5751513" y="4071938"/>
          <p14:tracePt t="3529" x="5759450" y="4071938"/>
          <p14:tracePt t="3542" x="5759450" y="4062413"/>
          <p14:tracePt t="3554" x="5759450" y="4054475"/>
          <p14:tracePt t="4567" x="5751513" y="4054475"/>
          <p14:tracePt t="5153" x="5741988" y="4054475"/>
          <p14:tracePt t="5172" x="5732463" y="4054475"/>
          <p14:tracePt t="5197" x="5724525" y="4054475"/>
          <p14:tracePt t="5211" x="5715000" y="4044950"/>
          <p14:tracePt t="5254" x="5715000" y="4017963"/>
          <p14:tracePt t="5274" x="5715000" y="4000500"/>
          <p14:tracePt t="5288" x="5724525" y="3990975"/>
          <p14:tracePt t="5300" x="5724525" y="3973513"/>
          <p14:tracePt t="5315" x="5732463" y="3965575"/>
          <p14:tracePt t="5325" x="5741988" y="3956050"/>
          <p14:tracePt t="5339" x="5741988" y="3946525"/>
          <p14:tracePt t="5351" x="5751513" y="3946525"/>
          <p14:tracePt t="5365" x="5751513" y="3938588"/>
          <p14:tracePt t="5389" x="5759450" y="3938588"/>
          <p14:tracePt t="5415" x="5759450" y="3929063"/>
          <p14:tracePt t="5427" x="5759450" y="3938588"/>
          <p14:tracePt t="5593" x="5741988" y="3938588"/>
          <p14:tracePt t="5605" x="5732463" y="3938588"/>
          <p14:tracePt t="5620" x="5715000" y="3946525"/>
          <p14:tracePt t="5644" x="5705475" y="3946525"/>
          <p14:tracePt t="5675" x="5705475" y="3956050"/>
          <p14:tracePt t="5695" x="5715000" y="3956050"/>
          <p14:tracePt t="6039" x="5715000" y="3946525"/>
          <p14:tracePt t="6055" x="5724525" y="3946525"/>
          <p14:tracePt t="6077" x="5715000" y="3946525"/>
          <p14:tracePt t="6229" x="5705475" y="3946525"/>
          <p14:tracePt t="6242" x="5697538" y="3946525"/>
          <p14:tracePt t="6255" x="5688013" y="3956050"/>
          <p14:tracePt t="6269" x="5670550" y="3965575"/>
          <p14:tracePt t="6281" x="5661025" y="3983038"/>
          <p14:tracePt t="6297" x="5643563" y="3990975"/>
          <p14:tracePt t="6314" x="5599113" y="4054475"/>
          <p14:tracePt t="6331" x="5581650" y="4071938"/>
          <p14:tracePt t="6347" x="5562600" y="4089400"/>
          <p14:tracePt t="6364" x="5545138" y="4108450"/>
          <p14:tracePt t="6380" x="5527675" y="4133850"/>
          <p14:tracePt t="6397" x="5518150" y="4152900"/>
          <p14:tracePt t="6415" x="5518150" y="4170363"/>
          <p14:tracePt t="6434" x="5510213" y="4170363"/>
          <p14:tracePt t="6459" x="5510213" y="4179888"/>
          <p14:tracePt t="6472" x="5510213" y="4187825"/>
          <p14:tracePt t="6663" x="5491163" y="4205288"/>
          <p14:tracePt t="6676" x="5473700" y="4251325"/>
          <p14:tracePt t="6689" x="5446713" y="4295775"/>
          <p14:tracePt t="6701" x="5438775" y="4340225"/>
          <p14:tracePt t="6715" x="5411788" y="4394200"/>
          <p14:tracePt t="6732" x="5367338" y="4465638"/>
          <p14:tracePt t="6752" x="5357813" y="4491038"/>
          <p14:tracePt t="6765" x="5357813" y="4500563"/>
          <p14:tracePt t="6790" x="5348288" y="4510088"/>
          <p14:tracePt t="6803" x="5348288" y="4527550"/>
          <p14:tracePt t="6815" x="5340350" y="4537075"/>
          <p14:tracePt t="6835" x="5322888" y="4598988"/>
          <p14:tracePt t="6855" x="5313363" y="4616450"/>
          <p14:tracePt t="6867" x="5313363" y="4633913"/>
          <p14:tracePt t="6893" x="5313363" y="4643438"/>
          <p14:tracePt t="6918" x="5313363" y="4652963"/>
          <p14:tracePt t="6956" x="5303838" y="4652963"/>
          <p14:tracePt t="6969" x="5303838" y="4670425"/>
          <p14:tracePt t="6995" x="5295900" y="4679950"/>
          <p14:tracePt t="7007" x="5286375" y="4687888"/>
          <p14:tracePt t="7019" x="5276850" y="4714875"/>
          <p14:tracePt t="7032" x="5259388" y="4732338"/>
          <p14:tracePt t="7051" x="5224463" y="4822825"/>
          <p14:tracePt t="7071" x="5205413" y="4857750"/>
          <p14:tracePt t="7083" x="5187950" y="4911725"/>
          <p14:tracePt t="7098" x="5170488" y="4965700"/>
          <p14:tracePt t="7114" x="5133975" y="5027613"/>
          <p14:tracePt t="7130" x="5108575" y="5099050"/>
          <p14:tracePt t="7147" x="5089525" y="5160963"/>
          <p14:tracePt t="7164" x="5054600" y="5251450"/>
          <p14:tracePt t="7181" x="5045075" y="5276850"/>
          <p14:tracePt t="7198" x="5045075" y="5286375"/>
          <p14:tracePt t="7224" x="5045075" y="5276850"/>
          <p14:tracePt t="7370" x="5072063" y="5180013"/>
          <p14:tracePt t="7390" x="5099050" y="5108575"/>
          <p14:tracePt t="7402" x="5133975" y="5010150"/>
          <p14:tracePt t="7416" x="5170488" y="4938713"/>
          <p14:tracePt t="7427" x="5197475" y="4875213"/>
          <p14:tracePt t="7440" x="5197475" y="4840288"/>
          <p14:tracePt t="7454" x="5224463" y="4813300"/>
          <p14:tracePt t="7471" x="5251450" y="4724400"/>
          <p14:tracePt t="7491" x="5286375" y="4679950"/>
          <p14:tracePt t="7504" x="5322888" y="4643438"/>
          <p14:tracePt t="7517" x="5348288" y="4598988"/>
          <p14:tracePt t="7531" x="5367338" y="4572000"/>
          <p14:tracePt t="7547" x="5384800" y="4554538"/>
          <p14:tracePt t="7564" x="5411788" y="4518025"/>
          <p14:tracePt t="7581" x="5429250" y="4510088"/>
          <p14:tracePt t="7597" x="5465763" y="4473575"/>
          <p14:tracePt t="7614" x="5518150" y="4456113"/>
          <p14:tracePt t="7631" x="5608638" y="4394200"/>
          <p14:tracePt t="7647" x="5634038" y="4375150"/>
          <p14:tracePt t="7664" x="5643563" y="4357688"/>
          <p14:tracePt t="7681" x="5670550" y="4340225"/>
          <p14:tracePt t="7697" x="5697538" y="4322763"/>
          <p14:tracePt t="7714" x="5732463" y="4268788"/>
          <p14:tracePt t="7730" x="5822950" y="4125913"/>
          <p14:tracePt t="7748" x="5857875" y="4071938"/>
          <p14:tracePt t="7764" x="5875338" y="4027488"/>
          <p14:tracePt t="7780" x="5894388" y="3990975"/>
          <p14:tracePt t="7798" x="5911850" y="3983038"/>
          <p14:tracePt t="7814" x="5911850" y="3973513"/>
          <p14:tracePt t="7830" x="5911850" y="3965575"/>
          <p14:tracePt t="7849" x="5919788" y="3965575"/>
          <p14:tracePt t="7864" x="5919788" y="3956050"/>
          <p14:tracePt t="7881" x="5919788" y="3946525"/>
          <p14:tracePt t="7899" x="5929313" y="3946525"/>
          <p14:tracePt t="7914" x="5929313" y="3938588"/>
          <p14:tracePt t="8027" x="5929313" y="3929063"/>
          <p14:tracePt t="8090" x="5911850" y="3929063"/>
          <p14:tracePt t="8141" x="5902325" y="3929063"/>
          <p14:tracePt t="8154" x="5894388" y="3929063"/>
          <p14:tracePt t="8170" x="5875338" y="3929063"/>
          <p14:tracePt t="8178" x="5857875" y="3929063"/>
          <p14:tracePt t="8192" x="5830888" y="3929063"/>
          <p14:tracePt t="8209" x="5803900" y="3929063"/>
          <p14:tracePt t="8217" x="5786438" y="3929063"/>
          <p14:tracePt t="8231" x="5768975" y="3929063"/>
          <p14:tracePt t="8247" x="5759450" y="3929063"/>
          <p14:tracePt t="8268" x="5751513" y="3929063"/>
          <p14:tracePt t="8281" x="5741988" y="3929063"/>
          <p14:tracePt t="8528" x="5715000" y="3919538"/>
          <p14:tracePt t="8548" x="5697538" y="3911600"/>
          <p14:tracePt t="8561" x="5688013" y="3911600"/>
          <p14:tracePt t="8574" x="5680075" y="3911600"/>
          <p14:tracePt t="8587" x="5670550" y="3911600"/>
          <p14:tracePt t="8599" x="5661025" y="3911600"/>
          <p14:tracePt t="8614" x="5653088" y="3911600"/>
          <p14:tracePt t="8631" x="5634038" y="3911600"/>
          <p14:tracePt t="8650" x="5634038" y="3929063"/>
          <p14:tracePt t="8664" x="5616575" y="3938588"/>
          <p14:tracePt t="8680" x="5616575" y="3956050"/>
          <p14:tracePt t="8697" x="5599113" y="3983038"/>
          <p14:tracePt t="8715" x="5599113" y="4000500"/>
          <p14:tracePt t="8730" x="5589588" y="4027488"/>
          <p14:tracePt t="8748" x="5572125" y="4062413"/>
          <p14:tracePt t="8765" x="5572125" y="4081463"/>
          <p14:tracePt t="8780" x="5562600" y="4089400"/>
          <p14:tracePt t="8797" x="5562600" y="4098925"/>
          <p14:tracePt t="8814" x="5562600" y="4108450"/>
          <p14:tracePt t="8830" x="5562600" y="4116388"/>
          <p14:tracePt t="8855" x="5554663" y="4133850"/>
          <p14:tracePt t="9096" x="5545138" y="4160838"/>
          <p14:tracePt t="9109" x="5518150" y="4187825"/>
          <p14:tracePt t="9122" x="5500688" y="4214813"/>
          <p14:tracePt t="9134" x="5483225" y="4241800"/>
          <p14:tracePt t="9148" x="5465763" y="4259263"/>
          <p14:tracePt t="9164" x="5446713" y="4276725"/>
          <p14:tracePt t="9181" x="5429250" y="4303713"/>
          <p14:tracePt t="9198" x="5429250" y="4322763"/>
          <p14:tracePt t="9215" x="5411788" y="4330700"/>
          <p14:tracePt t="9231" x="5402263" y="4348163"/>
          <p14:tracePt t="9231" x="5384800" y="4367213"/>
          <p14:tracePt t="9249" x="5384800" y="4384675"/>
          <p14:tracePt t="9266" x="5367338" y="4411663"/>
          <p14:tracePt t="9280" x="5357813" y="4438650"/>
          <p14:tracePt t="9297" x="5340350" y="4483100"/>
          <p14:tracePt t="9314" x="5330825" y="4510088"/>
          <p14:tracePt t="9330" x="5330825" y="4518025"/>
          <p14:tracePt t="9347" x="5322888" y="4537075"/>
          <p14:tracePt t="9364" x="5313363" y="4554538"/>
          <p14:tracePt t="9381" x="5295900" y="4589463"/>
          <p14:tracePt t="9397" x="5295900" y="4598988"/>
          <p14:tracePt t="9414" x="5276850" y="4633913"/>
          <p14:tracePt t="9431" x="5276850" y="4652963"/>
          <p14:tracePt t="9447" x="5276850" y="4670425"/>
          <p14:tracePt t="9464" x="5259388" y="4705350"/>
          <p14:tracePt t="9481" x="5259388" y="4732338"/>
          <p14:tracePt t="9497" x="5251450" y="4751388"/>
          <p14:tracePt t="9514" x="5251450" y="4768850"/>
          <p14:tracePt t="9531" x="5251450" y="4786313"/>
          <p14:tracePt t="9547" x="5251450" y="4795838"/>
          <p14:tracePt t="9568" x="5251450" y="4813300"/>
          <p14:tracePt t="9606" x="5259388" y="4813300"/>
          <p14:tracePt t="9811" x="5268913" y="4813300"/>
          <p14:tracePt t="9836" x="5286375" y="4803775"/>
          <p14:tracePt t="9862" x="5295900" y="4786313"/>
          <p14:tracePt t="9874" x="5313363" y="4768850"/>
          <p14:tracePt t="9886" x="5313363" y="4751388"/>
          <p14:tracePt t="9902" x="5330825" y="4732338"/>
          <p14:tracePt t="9914" x="5340350" y="4705350"/>
          <p14:tracePt t="9930" x="5357813" y="4679950"/>
          <p14:tracePt t="9947" x="5375275" y="4643438"/>
          <p14:tracePt t="9964" x="5402263" y="4616450"/>
          <p14:tracePt t="9981" x="5402263" y="4572000"/>
          <p14:tracePt t="9997" x="5429250" y="4545013"/>
          <p14:tracePt t="10014" x="5456238" y="4456113"/>
          <p14:tracePt t="10030" x="5473700" y="4438650"/>
          <p14:tracePt t="10047" x="5510213" y="4394200"/>
          <p14:tracePt t="10065" x="5527675" y="4384675"/>
          <p14:tracePt t="10081" x="5554663" y="4357688"/>
          <p14:tracePt t="10097" x="5581650" y="4348163"/>
          <p14:tracePt t="10114" x="5670550" y="4303713"/>
          <p14:tracePt t="10130" x="5688013" y="4295775"/>
          <p14:tracePt t="10147" x="5705475" y="4286250"/>
          <p14:tracePt t="10164" x="5724525" y="4286250"/>
          <p14:tracePt t="10181" x="5724525" y="4276725"/>
          <p14:tracePt t="10197" x="5732463" y="4268788"/>
          <p14:tracePt t="10214" x="5768975" y="4214813"/>
          <p14:tracePt t="10231" x="5795963" y="4170363"/>
          <p14:tracePt t="10247" x="5822950" y="4133850"/>
          <p14:tracePt t="10264" x="5857875" y="4037013"/>
          <p14:tracePt t="10282" x="5875338" y="3983038"/>
          <p14:tracePt t="10297" x="5894388" y="3946525"/>
          <p14:tracePt t="10314" x="5911850" y="3902075"/>
          <p14:tracePt t="10331" x="5938838" y="3830638"/>
          <p14:tracePt t="10347" x="5938838" y="3822700"/>
          <p14:tracePt t="10364" x="5938838" y="3803650"/>
          <p14:tracePt t="10381" x="5938838" y="3795713"/>
          <p14:tracePt t="10409" x="5929313" y="3795713"/>
          <p14:tracePt t="10460" x="5911850" y="3795713"/>
          <p14:tracePt t="10485" x="5894388" y="3795713"/>
          <p14:tracePt t="10498" x="5884863" y="3795713"/>
          <p14:tracePt t="10509" x="5875338" y="3795713"/>
          <p14:tracePt t="10524" x="5857875" y="3795713"/>
          <p14:tracePt t="10535" x="5840413" y="3795713"/>
          <p14:tracePt t="10549" x="5830888" y="3795713"/>
          <p14:tracePt t="10564" x="5822950" y="3795713"/>
          <p14:tracePt t="10581" x="5803900" y="3803650"/>
          <p14:tracePt t="10597" x="5786438" y="3813175"/>
          <p14:tracePt t="10614" x="5768975" y="3822700"/>
          <p14:tracePt t="10631" x="5759450" y="3830638"/>
          <p14:tracePt t="10647" x="5724525" y="3848100"/>
          <p14:tracePt t="10664" x="5715000" y="3867150"/>
          <p14:tracePt t="10680" x="5697538" y="3875088"/>
          <p14:tracePt t="10697" x="5661025" y="3919538"/>
          <p14:tracePt t="10715" x="5643563" y="3938588"/>
          <p14:tracePt t="10731" x="5643563" y="3946525"/>
          <p14:tracePt t="10748" x="5626100" y="3956050"/>
          <p14:tracePt t="10764" x="5616575" y="3983038"/>
          <p14:tracePt t="10781" x="5608638" y="3990975"/>
          <p14:tracePt t="10797" x="5608638" y="4010025"/>
          <p14:tracePt t="10814" x="5589588" y="4044950"/>
          <p14:tracePt t="10831" x="5581650" y="4054475"/>
          <p14:tracePt t="10849" x="5581650" y="4081463"/>
          <p14:tracePt t="10867" x="5581650" y="4098925"/>
          <p14:tracePt t="10881" x="5572125" y="4098925"/>
          <p14:tracePt t="11071" x="5572125" y="4108450"/>
          <p14:tracePt t="11084" x="5562600" y="4116388"/>
          <p14:tracePt t="11097" x="5554663" y="4143375"/>
          <p14:tracePt t="11109" x="5537200" y="4170363"/>
          <p14:tracePt t="11122" x="5527675" y="4205288"/>
          <p14:tracePt t="11135" x="5510213" y="4232275"/>
          <p14:tracePt t="11148" x="5491163" y="4259263"/>
          <p14:tracePt t="11165" x="5491163" y="4286250"/>
          <p14:tracePt t="11181" x="5473700" y="4313238"/>
          <p14:tracePt t="11198" x="5456238" y="4348163"/>
          <p14:tracePt t="11214" x="5438775" y="4384675"/>
          <p14:tracePt t="11231" x="5419725" y="4419600"/>
          <p14:tracePt t="11248" x="5402263" y="4456113"/>
          <p14:tracePt t="11264" x="5384800" y="4491038"/>
          <p14:tracePt t="11281" x="5357813" y="4554538"/>
          <p14:tracePt t="11297" x="5330825" y="4598988"/>
          <p14:tracePt t="11315" x="5322888" y="4616450"/>
          <p14:tracePt t="11331" x="5313363" y="4633913"/>
          <p14:tracePt t="11347" x="5286375" y="4679950"/>
          <p14:tracePt t="11365" x="5276850" y="4697413"/>
          <p14:tracePt t="11381" x="5268913" y="4732338"/>
          <p14:tracePt t="11397" x="5259388" y="4759325"/>
          <p14:tracePt t="11414" x="5241925" y="4803775"/>
          <p14:tracePt t="11431" x="5232400" y="4822825"/>
          <p14:tracePt t="11447" x="5232400" y="4848225"/>
          <p14:tracePt t="11464" x="5232400" y="4867275"/>
          <p14:tracePt t="11481" x="5224463" y="4894263"/>
          <p14:tracePt t="11497" x="5224463" y="4902200"/>
          <p14:tracePt t="11514" x="5224463" y="4929188"/>
          <p14:tracePt t="11531" x="5224463" y="4938713"/>
          <p14:tracePt t="11547" x="5224463" y="4946650"/>
          <p14:tracePt t="11564" x="5224463" y="4956175"/>
          <p14:tracePt t="11586" x="5224463" y="4965700"/>
          <p14:tracePt t="11597" x="5224463" y="4956175"/>
          <p14:tracePt t="11720" x="5232400" y="4929188"/>
          <p14:tracePt t="11734" x="5241925" y="4894263"/>
          <p14:tracePt t="11746" x="5259388" y="4830763"/>
          <p14:tracePt t="11759" x="5276850" y="4776788"/>
          <p14:tracePt t="11772" x="5295900" y="4732338"/>
          <p14:tracePt t="11784" x="5303838" y="4705350"/>
          <p14:tracePt t="11801" x="5313363" y="4687888"/>
          <p14:tracePt t="11814" x="5330825" y="4670425"/>
          <p14:tracePt t="11831" x="5348288" y="4633913"/>
          <p14:tracePt t="11848" x="5367338" y="4616450"/>
          <p14:tracePt t="11864" x="5384800" y="4598988"/>
          <p14:tracePt t="11881" x="5411788" y="4581525"/>
          <p14:tracePt t="11897" x="5438775" y="4562475"/>
          <p14:tracePt t="11914" x="5491163" y="4527550"/>
          <p14:tracePt t="11931" x="5518150" y="4527550"/>
          <p14:tracePt t="11947" x="5554663" y="4500563"/>
          <p14:tracePt t="11964" x="5581650" y="4500563"/>
          <p14:tracePt t="11981" x="5599113" y="4491038"/>
          <p14:tracePt t="11997" x="5599113" y="4483100"/>
          <p14:tracePt t="12014" x="5616575" y="4483100"/>
          <p14:tracePt t="12031" x="5626100" y="4473575"/>
          <p14:tracePt t="12052" x="5626100" y="4465638"/>
          <p14:tracePt t="12066" x="5653088" y="4446588"/>
          <p14:tracePt t="12081" x="5670550" y="4411663"/>
          <p14:tracePt t="12097" x="5705475" y="4357688"/>
          <p14:tracePt t="12114" x="5768975" y="4232275"/>
          <p14:tracePt t="12131" x="5795963" y="4179888"/>
          <p14:tracePt t="12147" x="5803900" y="4160838"/>
          <p14:tracePt t="12164" x="5822950" y="4125913"/>
          <p14:tracePt t="12181" x="5822950" y="4116388"/>
          <p14:tracePt t="12205" x="5830888" y="4108450"/>
          <p14:tracePt t="12222" x="5830888" y="4098925"/>
          <p14:tracePt t="12257" x="5840413" y="4098925"/>
          <p14:tracePt t="12269" x="5840413" y="4089400"/>
          <p14:tracePt t="12283" x="5840413" y="4081463"/>
          <p14:tracePt t="12294" x="5848350" y="4071938"/>
          <p14:tracePt t="12307" x="5857875" y="4044950"/>
          <p14:tracePt t="12326" x="5875338" y="4010025"/>
          <p14:tracePt t="12345" x="5875338" y="4000500"/>
          <p14:tracePt t="12357" x="5875338" y="3983038"/>
          <p14:tracePt t="12372" x="5875338" y="3973513"/>
          <p14:tracePt t="12396" x="5857875" y="3973513"/>
          <p14:tracePt t="12498" x="5848350" y="3973513"/>
          <p14:tracePt t="12523" x="5840413" y="3973513"/>
          <p14:tracePt t="12540" x="5830888" y="3973513"/>
          <p14:tracePt t="12550" x="5813425" y="3973513"/>
          <p14:tracePt t="12562" x="5795963" y="3973513"/>
          <p14:tracePt t="12574" x="5786438" y="3973513"/>
          <p14:tracePt t="12589" x="5776913" y="3973513"/>
          <p14:tracePt t="12600" x="5768975" y="3973513"/>
          <p14:tracePt t="12614" x="5759450" y="3973513"/>
          <p14:tracePt t="12643" x="5751513" y="3973513"/>
          <p14:tracePt t="12652" x="5741988" y="3973513"/>
          <p14:tracePt t="12676" x="5732463" y="3973513"/>
          <p14:tracePt t="12689" x="5724525" y="3973513"/>
          <p14:tracePt t="12714" x="5715000" y="3973513"/>
          <p14:tracePt t="12727" x="5705475" y="3973513"/>
          <p14:tracePt t="12765" x="5697538" y="3973513"/>
          <p14:tracePt t="12779" x="5688013" y="3983038"/>
          <p14:tracePt t="12791" x="5680075" y="3983038"/>
          <p14:tracePt t="12816" x="5680075" y="3990975"/>
          <p14:tracePt t="12867" x="5670550" y="3990975"/>
          <p14:tracePt t="12930" x="5670550" y="4000500"/>
          <p14:tracePt t="12970" x="5670550" y="4010025"/>
          <p14:tracePt t="13238" x="5661025" y="4010025"/>
          <p14:tracePt t="13249" x="5653088" y="4017963"/>
          <p14:tracePt t="13276" x="5653088" y="4027488"/>
          <p14:tracePt t="13288" x="5643563" y="4027488"/>
          <p14:tracePt t="13301" x="5634038" y="4027488"/>
          <p14:tracePt t="13326" x="5634038" y="4037013"/>
          <p14:tracePt t="13340" x="5626100" y="4037013"/>
          <p14:tracePt t="13383" x="5626100" y="4010025"/>
          <p14:tracePt t="13454" x="5626100" y="4000500"/>
          <p14:tracePt t="13467" x="5634038" y="3990975"/>
          <p14:tracePt t="13486" x="5653088" y="3973513"/>
          <p14:tracePt t="13505" x="5661025" y="3973513"/>
          <p14:tracePt t="13530" x="5670550" y="3965575"/>
          <p14:tracePt t="13543" x="5680075" y="3965575"/>
          <p14:tracePt t="13555" x="5688013" y="3965575"/>
          <p14:tracePt t="13568" x="5705475" y="3965575"/>
          <p14:tracePt t="13596" x="5715000" y="3965575"/>
          <p14:tracePt t="13619" x="5724525" y="3965575"/>
          <p14:tracePt t="13632" x="5732463" y="3965575"/>
          <p14:tracePt t="13659" x="5741988" y="3965575"/>
          <p14:tracePt t="13683" x="5741988" y="3973513"/>
          <p14:tracePt t="13721" x="5741988" y="3983038"/>
          <p14:tracePt t="13747" x="5741988" y="3990975"/>
          <p14:tracePt t="13822" x="5741988" y="4010025"/>
          <p14:tracePt t="14092" x="5741988" y="4027488"/>
          <p14:tracePt t="14103" x="5741988" y="4037013"/>
          <p14:tracePt t="14122" x="5741988" y="4081463"/>
          <p14:tracePt t="14141" x="5732463" y="4098925"/>
          <p14:tracePt t="14154" x="5715000" y="4116388"/>
          <p14:tracePt t="14167" x="5705475" y="4143375"/>
          <p14:tracePt t="14179" x="5688013" y="4170363"/>
          <p14:tracePt t="14192" x="5680075" y="4197350"/>
          <p14:tracePt t="14205" x="5661025" y="4224338"/>
          <p14:tracePt t="14223" x="5616575" y="4286250"/>
          <p14:tracePt t="14242" x="5599113" y="4303713"/>
          <p14:tracePt t="14256" x="5599113" y="4330700"/>
          <p14:tracePt t="14269" x="5581650" y="4340225"/>
          <p14:tracePt t="14282" x="5572125" y="4357688"/>
          <p14:tracePt t="14297" x="5554663" y="4375150"/>
          <p14:tracePt t="14314" x="5554663" y="4384675"/>
          <p14:tracePt t="14331" x="5537200" y="4402138"/>
          <p14:tracePt t="14348" x="5537200" y="4411663"/>
          <p14:tracePt t="14364" x="5518150" y="4429125"/>
          <p14:tracePt t="14562" x="5500688" y="4465638"/>
          <p14:tracePt t="14574" x="5465763" y="4500563"/>
          <p14:tracePt t="14587" x="5419725" y="4572000"/>
          <p14:tracePt t="14599" x="5375275" y="4633913"/>
          <p14:tracePt t="14614" x="5348288" y="4679950"/>
          <p14:tracePt t="14631" x="5303838" y="4714875"/>
          <p14:tracePt t="14647" x="5276850" y="4751388"/>
          <p14:tracePt t="14665" x="5241925" y="4813300"/>
          <p14:tracePt t="14681" x="5214938" y="4857750"/>
          <p14:tracePt t="14697" x="5187950" y="4938713"/>
          <p14:tracePt t="14715" x="5170488" y="4973638"/>
          <p14:tracePt t="14731" x="5170488" y="5000625"/>
          <p14:tracePt t="14748" x="5160963" y="5037138"/>
          <p14:tracePt t="14764" x="5153025" y="5081588"/>
          <p14:tracePt t="14781" x="5153025" y="5099050"/>
          <p14:tracePt t="14797" x="5153025" y="5108575"/>
          <p14:tracePt t="14814" x="5153025" y="5126038"/>
          <p14:tracePt t="14831" x="5153025" y="5133975"/>
          <p14:tracePt t="14847" x="5153025" y="5143500"/>
          <p14:tracePt t="14893" x="5170488" y="5143500"/>
          <p14:tracePt t="15327" x="5187950" y="5143500"/>
          <p14:tracePt t="15339" x="5214938" y="5143500"/>
          <p14:tracePt t="15352" x="5241925" y="5143500"/>
          <p14:tracePt t="15366" x="5268913" y="5143500"/>
          <p14:tracePt t="15382" x="5295900" y="5143500"/>
          <p14:tracePt t="15397" x="5322888" y="5143500"/>
          <p14:tracePt t="15414" x="5348288" y="5143500"/>
          <p14:tracePt t="15431" x="5367338" y="5143500"/>
          <p14:tracePt t="15447" x="5384800" y="5143500"/>
          <p14:tracePt t="15466" x="5394325" y="5133975"/>
          <p14:tracePt t="15493" x="5402263" y="5116513"/>
          <p14:tracePt t="15505" x="5411788" y="5089525"/>
          <p14:tracePt t="15517" x="5429250" y="5054600"/>
          <p14:tracePt t="15531" x="5446713" y="5010150"/>
          <p14:tracePt t="15547" x="5456238" y="4983163"/>
          <p14:tracePt t="15564" x="5473700" y="4938713"/>
          <p14:tracePt t="15582" x="5483225" y="4919663"/>
          <p14:tracePt t="15599" x="5491163" y="4902200"/>
          <p14:tracePt t="15619" x="5500688" y="4884738"/>
          <p14:tracePt t="15632" x="5518150" y="4840288"/>
          <p14:tracePt t="15647" x="5537200" y="4813300"/>
          <p14:tracePt t="15664" x="5554663" y="4795838"/>
          <p14:tracePt t="15681" x="5562600" y="4776788"/>
          <p14:tracePt t="15697" x="5572125" y="4759325"/>
          <p14:tracePt t="15714" x="5581650" y="4741863"/>
          <p14:tracePt t="15731" x="5599113" y="4705350"/>
          <p14:tracePt t="15749" x="5608638" y="4679950"/>
          <p14:tracePt t="15765" x="5626100" y="4652963"/>
          <p14:tracePt t="15781" x="5634038" y="4616450"/>
          <p14:tracePt t="15798" x="5643563" y="4598988"/>
          <p14:tracePt t="15814" x="5653088" y="4589463"/>
          <p14:tracePt t="15831" x="5653088" y="4572000"/>
          <p14:tracePt t="15847" x="5670550" y="4554538"/>
          <p14:tracePt t="15864" x="5688013" y="4545013"/>
          <p14:tracePt t="15881" x="5697538" y="4537075"/>
          <p14:tracePt t="15897" x="5705475" y="4527550"/>
          <p14:tracePt t="15914" x="5732463" y="4518025"/>
          <p14:tracePt t="15931" x="5751513" y="4518025"/>
          <p14:tracePt t="15947" x="5776913" y="4500563"/>
          <p14:tracePt t="15964" x="5786438" y="4500563"/>
          <p14:tracePt t="15981" x="5795963" y="4500563"/>
          <p14:tracePt t="15997" x="5803900" y="4500563"/>
          <p14:tracePt t="16020" x="5813425" y="4500563"/>
          <p14:tracePt t="16256" x="5813425" y="4491038"/>
          <p14:tracePt t="16270" x="5822950" y="4483100"/>
          <p14:tracePt t="16282" x="5840413" y="4473575"/>
          <p14:tracePt t="16294" x="5848350" y="4456113"/>
          <p14:tracePt t="16320" x="5857875" y="4456113"/>
          <p14:tracePt t="16338" x="5857875" y="4446588"/>
          <p14:tracePt t="16346" x="5857875" y="4429125"/>
          <p14:tracePt t="16358" x="5857875" y="4419600"/>
          <p14:tracePt t="16371" x="5857875" y="4402138"/>
          <p14:tracePt t="16384" x="5857875" y="4394200"/>
          <p14:tracePt t="16397" x="5857875" y="4375150"/>
          <p14:tracePt t="16414" x="5857875" y="4367213"/>
          <p14:tracePt t="16431" x="5857875" y="4357688"/>
          <p14:tracePt t="16447" x="5857875" y="4348163"/>
          <p14:tracePt t="16464" x="5867400" y="4348163"/>
          <p14:tracePt t="16657" x="5875338" y="4357688"/>
          <p14:tracePt t="16677" x="5884863" y="4367213"/>
          <p14:tracePt t="16690" x="5884863" y="4375150"/>
          <p14:tracePt t="16702" x="5894388" y="4375150"/>
          <p14:tracePt t="16715" x="5894388" y="4394200"/>
          <p14:tracePt t="16731" x="5894388" y="4402138"/>
          <p14:tracePt t="16749" x="5902325" y="4411663"/>
          <p14:tracePt t="16764" x="5911850" y="4429125"/>
          <p14:tracePt t="16781" x="5911850" y="4446588"/>
          <p14:tracePt t="16797" x="5911850" y="4465638"/>
          <p14:tracePt t="16814" x="5911850" y="4518025"/>
          <p14:tracePt t="16831" x="5911850" y="4545013"/>
          <p14:tracePt t="16848" x="5911850" y="4562475"/>
          <p14:tracePt t="16864" x="5911850" y="4589463"/>
          <p14:tracePt t="16881" x="5911850" y="4598988"/>
          <p14:tracePt t="16897" x="5911850" y="4608513"/>
          <p14:tracePt t="16914" x="5911850" y="4616450"/>
          <p14:tracePt t="16932" x="5911850" y="4625975"/>
          <p14:tracePt t="16947" x="5902325" y="4633913"/>
          <p14:tracePt t="16964" x="5894388" y="4643438"/>
          <p14:tracePt t="16981" x="5867400" y="4660900"/>
          <p14:tracePt t="16998" x="5857875" y="4670425"/>
          <p14:tracePt t="17014" x="5848350" y="4679950"/>
          <p14:tracePt t="17031" x="5822950" y="4687888"/>
          <p14:tracePt t="17048" x="5813425" y="4697413"/>
          <p14:tracePt t="17064" x="5795963" y="4705350"/>
          <p14:tracePt t="17081" x="5759450" y="4714875"/>
          <p14:tracePt t="17098" x="5741988" y="4724400"/>
          <p14:tracePt t="17114" x="5724525" y="4732338"/>
          <p14:tracePt t="17131" x="5705475" y="4741863"/>
          <p14:tracePt t="17149" x="5697538" y="4751388"/>
          <p14:tracePt t="17164" x="5688013" y="4751388"/>
          <p14:tracePt t="17181" x="5670550" y="4759325"/>
          <p14:tracePt t="17198" x="5661025" y="4776788"/>
          <p14:tracePt t="17214" x="5653088" y="4786313"/>
          <p14:tracePt t="17231" x="5643563" y="4795838"/>
          <p14:tracePt t="17248" x="5634038" y="4803775"/>
          <p14:tracePt t="17264" x="5634038" y="4813300"/>
          <p14:tracePt t="17282" x="5626100" y="4813300"/>
          <p14:tracePt t="17313" x="5616575" y="4822825"/>
          <p14:tracePt t="17327" x="5608638" y="4822825"/>
          <p14:tracePt t="17378" x="5599113" y="4822825"/>
          <p14:tracePt t="17393" x="5589588" y="4822825"/>
          <p14:tracePt t="17404" x="5572125" y="4822825"/>
          <p14:tracePt t="17416" x="5562600" y="4822825"/>
          <p14:tracePt t="17431" x="5554663" y="4822825"/>
          <p14:tracePt t="17447" x="5545138" y="4822825"/>
          <p14:tracePt t="17464" x="5527675" y="4822825"/>
          <p14:tracePt t="17481" x="5518150" y="4822825"/>
          <p14:tracePt t="17517" x="5518150" y="4795838"/>
          <p14:tracePt t="17848" x="5527675" y="4732338"/>
          <p14:tracePt t="17861" x="5537200" y="4670425"/>
          <p14:tracePt t="17874" x="5545138" y="4608513"/>
          <p14:tracePt t="17888" x="5545138" y="4537075"/>
          <p14:tracePt t="17900" x="5554663" y="4465638"/>
          <p14:tracePt t="17919" x="5562600" y="4340225"/>
          <p14:tracePt t="17937" x="5572125" y="4286250"/>
          <p14:tracePt t="17951" x="5572125" y="4224338"/>
          <p14:tracePt t="17964" x="5589588" y="4179888"/>
          <p14:tracePt t="17981" x="5599113" y="4133850"/>
          <p14:tracePt t="17998" x="5616575" y="4071938"/>
          <p14:tracePt t="18016" x="5626100" y="4044950"/>
          <p14:tracePt t="18031" x="5634038" y="4037013"/>
          <p14:tracePt t="18053" x="5634038" y="4027488"/>
          <p14:tracePt t="18065" x="5643563" y="4017963"/>
          <p14:tracePt t="18090" x="5643563" y="4010025"/>
          <p14:tracePt t="18116" x="5653088" y="4010025"/>
          <p14:tracePt t="18133" x="5661025" y="4010025"/>
          <p14:tracePt t="18143" x="5670550" y="4010025"/>
          <p14:tracePt t="18180" x="5670550" y="4000500"/>
          <p14:tracePt t="18192" x="5680075" y="4000500"/>
          <p14:tracePt t="18237" x="5688013" y="3990975"/>
          <p14:tracePt t="18358" x="5697538" y="3990975"/>
          <p14:tracePt t="18372" x="5697538" y="3983038"/>
          <p14:tracePt t="18396" x="5705475" y="3983038"/>
          <p14:tracePt t="18409" x="5705475" y="3973513"/>
          <p14:tracePt t="18422" x="5705475" y="3983038"/>
          <p14:tracePt t="18600" x="5705475" y="3990975"/>
          <p14:tracePt t="18615" x="5697538" y="4010025"/>
          <p14:tracePt t="18626" x="5688013" y="4037013"/>
          <p14:tracePt t="18638" x="5670550" y="4054475"/>
          <p14:tracePt t="18657" x="5661025" y="4071938"/>
          <p14:tracePt t="18665" x="5643563" y="4098925"/>
          <p14:tracePt t="18681" x="5626100" y="4133850"/>
          <p14:tracePt t="18697" x="5608638" y="4170363"/>
          <p14:tracePt t="18714" x="5562600" y="4232275"/>
          <p14:tracePt t="18731" x="5554663" y="4259263"/>
          <p14:tracePt t="18748" x="5537200" y="4286250"/>
          <p14:tracePt t="18764" x="5527675" y="4295775"/>
          <p14:tracePt t="18781" x="5527675" y="4303713"/>
          <p14:tracePt t="18805" x="5527675" y="4276725"/>
          <p14:tracePt t="19078" x="5653088" y="4116388"/>
          <p14:tracePt t="19098" x="5705475" y="4044950"/>
          <p14:tracePt t="19110" x="5759450" y="3990975"/>
          <p14:tracePt t="19124" x="5776913" y="3956050"/>
          <p14:tracePt t="19135" x="5795963" y="3929063"/>
          <p14:tracePt t="19149" x="5803900" y="3919538"/>
          <p14:tracePt t="19164" x="5803900" y="3911600"/>
          <p14:tracePt t="19181" x="5822950" y="3894138"/>
          <p14:tracePt t="19197" x="5830888" y="3875088"/>
          <p14:tracePt t="19214" x="5840413" y="3867150"/>
          <p14:tracePt t="19231" x="5840413" y="3857625"/>
          <p14:tracePt t="19247" x="5840413" y="3848100"/>
          <p14:tracePt t="19264" x="5840413" y="3840163"/>
          <p14:tracePt t="19302" x="5813425" y="3848100"/>
          <p14:tracePt t="19415" x="5803900" y="3848100"/>
          <p14:tracePt t="19429" x="5795963" y="3867150"/>
          <p14:tracePt t="19440" x="5776913" y="3875088"/>
          <p14:tracePt t="19455" x="5768975" y="3894138"/>
          <p14:tracePt t="19467" x="5751513" y="3902075"/>
          <p14:tracePt t="19481" x="5732463" y="3919538"/>
          <p14:tracePt t="19499" x="5705475" y="3965575"/>
          <p14:tracePt t="19518" x="5688013" y="3983038"/>
          <p14:tracePt t="19531" x="5670550" y="4027488"/>
          <p14:tracePt t="19548" x="5653088" y="4062413"/>
          <p14:tracePt t="19564" x="5608638" y="4143375"/>
          <p14:tracePt t="19582" x="5589588" y="4187825"/>
          <p14:tracePt t="19598" x="5589588" y="4205288"/>
          <p14:tracePt t="19614" x="5572125" y="4224338"/>
          <p14:tracePt t="19632" x="5562600" y="4268788"/>
          <p14:tracePt t="19648" x="5554663" y="4276725"/>
          <p14:tracePt t="19664" x="5545138" y="4295775"/>
          <p14:tracePt t="19681" x="5545138" y="4303713"/>
          <p14:tracePt t="19697" x="5545138" y="4313238"/>
          <p14:tracePt t="19715" x="5537200" y="4322763"/>
          <p14:tracePt t="19731" x="5537200" y="4330700"/>
          <p14:tracePt t="19939" x="5518150" y="4348163"/>
          <p14:tracePt t="19964" x="5510213" y="4367213"/>
          <p14:tracePt t="19977" x="5491163" y="4394200"/>
          <p14:tracePt t="19989" x="5483225" y="4411663"/>
          <p14:tracePt t="20003" x="5465763" y="4438650"/>
          <p14:tracePt t="20015" x="5456238" y="4456113"/>
          <p14:tracePt t="20033" x="5411788" y="4527550"/>
          <p14:tracePt t="20053" x="5394325" y="4554538"/>
          <p14:tracePt t="20065" x="5394325" y="4572000"/>
          <p14:tracePt t="20081" x="5375275" y="4598988"/>
          <p14:tracePt t="20098" x="5367338" y="4616450"/>
          <p14:tracePt t="20114" x="5357813" y="4633913"/>
          <p14:tracePt t="20131" x="5348288" y="4652963"/>
          <p14:tracePt t="20147" x="5322888" y="4714875"/>
          <p14:tracePt t="20164" x="5286375" y="4786313"/>
          <p14:tracePt t="20182" x="5276850" y="4813300"/>
          <p14:tracePt t="20198" x="5268913" y="4840288"/>
          <p14:tracePt t="20214" x="5251450" y="4884738"/>
          <p14:tracePt t="20232" x="5241925" y="4902200"/>
          <p14:tracePt t="20248" x="5232400" y="4911725"/>
          <p14:tracePt t="20264" x="5214938" y="4946650"/>
          <p14:tracePt t="20282" x="5205413" y="4956175"/>
          <p14:tracePt t="20298" x="5205413" y="4965700"/>
          <p14:tracePt t="20314" x="5205413" y="4973638"/>
          <p14:tracePt t="20333" x="5197475" y="4973638"/>
          <p14:tracePt t="20349" x="5197475" y="4983163"/>
          <p14:tracePt t="20371" x="5187950" y="4991100"/>
          <p14:tracePt t="20409" x="5187950" y="4983163"/>
          <p14:tracePt t="20563" x="5187950" y="4956175"/>
          <p14:tracePt t="20576" x="5197475" y="4929188"/>
          <p14:tracePt t="20588" x="5214938" y="4875213"/>
          <p14:tracePt t="20600" x="5224463" y="4830763"/>
          <p14:tracePt t="20614" x="5251450" y="4776788"/>
          <p14:tracePt t="20631" x="5276850" y="4724400"/>
          <p14:tracePt t="20648" x="5340350" y="4633913"/>
          <p14:tracePt t="20664" x="5456238" y="4446588"/>
          <p14:tracePt t="20681" x="5518150" y="4367213"/>
          <p14:tracePt t="20698" x="5608638" y="4251325"/>
          <p14:tracePt t="20715" x="5643563" y="4205288"/>
          <p14:tracePt t="20731" x="5680075" y="4160838"/>
          <p14:tracePt t="20749" x="5715000" y="4133850"/>
          <p14:tracePt t="20765" x="5751513" y="4098925"/>
          <p14:tracePt t="20781" x="5768975" y="4081463"/>
          <p14:tracePt t="20798" x="5776913" y="4081463"/>
          <p14:tracePt t="20814" x="5776913" y="4071938"/>
          <p14:tracePt t="20831" x="5786438" y="4071938"/>
          <p14:tracePt t="20848" x="5795963" y="4062413"/>
          <p14:tracePt t="21263" x="5803900" y="4062413"/>
          <p14:tracePt t="21295" x="5813425" y="4054475"/>
          <p14:tracePt t="21315" x="5822950" y="4054475"/>
          <p14:tracePt t="21327" x="5830888" y="4054475"/>
          <p14:tracePt t="21339" x="5840413" y="4054475"/>
          <p14:tracePt t="21352" x="5848350" y="4054475"/>
          <p14:tracePt t="21378" x="5857875" y="4054475"/>
          <p14:tracePt t="21390" x="5867400" y="4054475"/>
          <p14:tracePt t="21416" x="5875338" y="4054475"/>
          <p14:tracePt t="21428" x="5884863" y="4054475"/>
          <p14:tracePt t="21454" x="5884863" y="4062413"/>
          <p14:tracePt t="21467" x="5894388" y="4071938"/>
          <p14:tracePt t="21480" x="5902325" y="4071938"/>
          <p14:tracePt t="21510" x="5902325" y="4081463"/>
          <p14:tracePt t="21544" x="5911850" y="4081463"/>
          <p14:tracePt t="21557" x="5902325" y="4081463"/>
          <p14:tracePt t="21862" x="5894388" y="4081463"/>
          <p14:tracePt t="21889" x="5884863" y="4081463"/>
          <p14:tracePt t="21900" x="5875338" y="4081463"/>
          <p14:tracePt t="21930" x="5867400" y="4081463"/>
          <p14:tracePt t="21939" x="5857875" y="4081463"/>
          <p14:tracePt t="21964" x="5857875" y="4089400"/>
          <p14:tracePt t="22053" x="5857875" y="4098925"/>
          <p14:tracePt t="22078" x="5857875" y="4116388"/>
          <p14:tracePt t="22090" x="5857875" y="4133850"/>
          <p14:tracePt t="22105" x="5857875" y="4152900"/>
          <p14:tracePt t="22116" x="5867400" y="4179888"/>
          <p14:tracePt t="22131" x="5884863" y="4205288"/>
          <p14:tracePt t="22148" x="5902325" y="4224338"/>
          <p14:tracePt t="22164" x="5919788" y="4241800"/>
          <p14:tracePt t="22182" x="5919788" y="4251325"/>
          <p14:tracePt t="22198" x="5938838" y="4259263"/>
          <p14:tracePt t="22214" x="5946775" y="4268788"/>
          <p14:tracePt t="22232" x="5946775" y="4276725"/>
          <p14:tracePt t="22249" x="5956300" y="4276725"/>
          <p14:tracePt t="22264" x="5965825" y="4276725"/>
          <p14:tracePt t="22281" x="5973763" y="4295775"/>
          <p14:tracePt t="22298" x="5973763" y="4303713"/>
          <p14:tracePt t="22314" x="5983288" y="4303713"/>
          <p14:tracePt t="22331" x="5991225" y="4322763"/>
          <p14:tracePt t="22348" x="6000750" y="4357688"/>
          <p14:tracePt t="22365" x="6010275" y="4375150"/>
          <p14:tracePt t="22381" x="6010275" y="4394200"/>
          <p14:tracePt t="22398" x="6010275" y="4411663"/>
          <p14:tracePt t="22414" x="6010275" y="4429125"/>
          <p14:tracePt t="22435" x="6010275" y="4438650"/>
          <p14:tracePt t="22460" x="6010275" y="4446588"/>
          <p14:tracePt t="22486" x="6010275" y="4456113"/>
          <p14:tracePt t="22499" x="6010275" y="4465638"/>
          <p14:tracePt t="22512" x="6010275" y="4473575"/>
          <p14:tracePt t="22549" x="6010275" y="4483100"/>
          <p14:tracePt t="22613" x="6010275" y="4500563"/>
          <p14:tracePt t="22805" x="6010275" y="4510088"/>
          <p14:tracePt t="22855" x="6010275" y="4518025"/>
          <p14:tracePt t="22868" x="6010275" y="4537075"/>
          <p14:tracePt t="22882" x="6018213" y="4562475"/>
          <p14:tracePt t="22894" x="6027738" y="4589463"/>
          <p14:tracePt t="22907" x="6027738" y="4643438"/>
          <p14:tracePt t="22919" x="6037263" y="4670425"/>
          <p14:tracePt t="22932" x="6037263" y="4705350"/>
          <p14:tracePt t="22948" x="6037263" y="4724400"/>
          <p14:tracePt t="22964" x="6037263" y="4741863"/>
          <p14:tracePt t="22981" x="6037263" y="4759325"/>
          <p14:tracePt t="22998" x="6037263" y="4795838"/>
          <p14:tracePt t="23014" x="6037263" y="4813300"/>
          <p14:tracePt t="23031" x="6037263" y="4822825"/>
          <p14:tracePt t="23048" x="6037263" y="4830763"/>
          <p14:tracePt t="23064" x="6037263" y="4840288"/>
          <p14:tracePt t="23081" x="6027738" y="4848225"/>
          <p14:tracePt t="23110" x="6018213" y="4848225"/>
          <p14:tracePt t="23124" x="6018213" y="4857750"/>
          <p14:tracePt t="23136" x="6010275" y="4857750"/>
          <p14:tracePt t="23149" x="6010275" y="4867275"/>
          <p14:tracePt t="23164" x="5991225" y="4875213"/>
          <p14:tracePt t="23181" x="5983288" y="4875213"/>
          <p14:tracePt t="23199" x="5965825" y="4894263"/>
          <p14:tracePt t="23214" x="5956300" y="4894263"/>
          <p14:tracePt t="23231" x="5938838" y="4902200"/>
          <p14:tracePt t="23248" x="5911850" y="4911725"/>
          <p14:tracePt t="23265" x="5902325" y="4911725"/>
          <p14:tracePt t="23281" x="5875338" y="4919663"/>
          <p14:tracePt t="23298" x="5848350" y="4919663"/>
          <p14:tracePt t="23315" x="5840413" y="4919663"/>
          <p14:tracePt t="23331" x="5822950" y="4919663"/>
          <p14:tracePt t="23348" x="5813425" y="4919663"/>
          <p14:tracePt t="23348" x="5795963" y="4919663"/>
          <p14:tracePt t="23366" x="5786438" y="4919663"/>
          <p14:tracePt t="23381" x="5768975" y="4919663"/>
          <p14:tracePt t="23398" x="5759450" y="4919663"/>
          <p14:tracePt t="23414" x="5732463" y="4919663"/>
          <p14:tracePt t="23431" x="5715000" y="4919663"/>
          <p14:tracePt t="23448" x="5697538" y="4919663"/>
          <p14:tracePt t="23464" x="5653088" y="4919663"/>
          <p14:tracePt t="23481" x="5634038" y="4919663"/>
          <p14:tracePt t="23498" x="5626100" y="4919663"/>
          <p14:tracePt t="23514" x="5608638" y="4919663"/>
          <p14:tracePt t="23532" x="5599113" y="4919663"/>
          <p14:tracePt t="23548" x="5589588" y="4919663"/>
          <p14:tracePt t="23570" x="5581650" y="4919663"/>
          <p14:tracePt t="23583" x="5581650" y="4929188"/>
          <p14:tracePt t="23607" x="5581650" y="4938713"/>
          <p14:tracePt t="23632" x="5572125" y="4956175"/>
          <p14:tracePt t="23658" x="5572125" y="4965700"/>
          <p14:tracePt t="23684" x="5562600" y="4973638"/>
          <p14:tracePt t="23735" x="5562600" y="4983163"/>
          <p14:tracePt t="23772" x="5589588" y="4946650"/>
          <p14:tracePt t="24066" x="5670550" y="4884738"/>
          <p14:tracePt t="24079" x="5776913" y="4776788"/>
          <p14:tracePt t="24091" x="5884863" y="4679950"/>
          <p14:tracePt t="24104" x="5956300" y="4598988"/>
          <p14:tracePt t="24117" x="6037263" y="4527550"/>
          <p14:tracePt t="24131" x="6081713" y="4465638"/>
          <p14:tracePt t="24149" x="6215063" y="4286250"/>
          <p14:tracePt t="24167" x="6242050" y="4224338"/>
          <p14:tracePt t="24182" x="6259513" y="4170363"/>
          <p14:tracePt t="24198" x="6276975" y="4143375"/>
          <p14:tracePt t="24214" x="6286500" y="4116388"/>
          <p14:tracePt t="24232" x="6286500" y="4108450"/>
          <p14:tracePt t="24250" x="6286500" y="4098925"/>
          <p14:tracePt t="24282" x="6286500" y="4089400"/>
          <p14:tracePt t="24309" x="6276975" y="4089400"/>
          <p14:tracePt t="24334" x="6269038" y="4081463"/>
          <p14:tracePt t="24372" x="6259513" y="4081463"/>
          <p14:tracePt t="24384" x="6251575" y="4081463"/>
          <p14:tracePt t="24398" x="6242050" y="4071938"/>
          <p14:tracePt t="24410" x="6232525" y="4062413"/>
          <p14:tracePt t="24422" x="6224588" y="4062413"/>
          <p14:tracePt t="24436" x="6205538" y="4054475"/>
          <p14:tracePt t="24449" x="6205538" y="4044950"/>
          <p14:tracePt t="24466" x="6197600" y="4044950"/>
          <p14:tracePt t="24481" x="6188075" y="4044950"/>
          <p14:tracePt t="24498" x="6188075" y="4037013"/>
          <p14:tracePt t="24514" x="6180138" y="4037013"/>
          <p14:tracePt t="24531" x="6170613" y="4037013"/>
          <p14:tracePt t="24549" x="6170613" y="4027488"/>
          <p14:tracePt t="24569" x="6153150" y="4027488"/>
          <p14:tracePt t="24589" x="6143625" y="4027488"/>
          <p14:tracePt t="24613" x="6134100" y="4027488"/>
          <p14:tracePt t="24639" x="6126163" y="4027488"/>
          <p14:tracePt t="24946" x="6116638" y="4027488"/>
          <p14:tracePt t="24956" x="6099175" y="4027488"/>
          <p14:tracePt t="24970" x="6072188" y="4037013"/>
          <p14:tracePt t="24988" x="6010275" y="4044950"/>
          <p14:tracePt t="25009" x="5983288" y="4044950"/>
          <p14:tracePt t="25022" x="5956300" y="4044950"/>
          <p14:tracePt t="25034" x="5946775" y="4054475"/>
          <p14:tracePt t="25050" x="5938838" y="4054475"/>
          <p14:tracePt t="25073" x="5929313" y="4054475"/>
          <p14:tracePt t="25085" x="5929313" y="4062413"/>
          <p14:tracePt t="25250" x="5929313" y="4071938"/>
          <p14:tracePt t="25277" x="5929313" y="4089400"/>
          <p14:tracePt t="25289" x="5929313" y="4108450"/>
          <p14:tracePt t="25307" x="5929313" y="4170363"/>
          <p14:tracePt t="25327" x="5929313" y="4197350"/>
          <p14:tracePt t="25340" x="5929313" y="4214813"/>
          <p14:tracePt t="25353" x="5929313" y="4232275"/>
          <p14:tracePt t="25365" x="5929313" y="4241800"/>
          <p14:tracePt t="25378" x="5929313" y="4251325"/>
          <p14:tracePt t="25390" x="5929313" y="4268788"/>
          <p14:tracePt t="25404" x="5929313" y="4276725"/>
          <p14:tracePt t="25429" x="5929313" y="4286250"/>
          <p14:tracePt t="25442" x="5919788" y="4295775"/>
          <p14:tracePt t="25455" x="5919788" y="4303713"/>
          <p14:tracePt t="25482" x="5919788" y="4313238"/>
          <p14:tracePt t="25727" x="5902325" y="4330700"/>
          <p14:tracePt t="25735" x="5894388" y="4357688"/>
          <p14:tracePt t="25748" x="5884863" y="4375150"/>
          <p14:tracePt t="25764" x="5875338" y="4411663"/>
          <p14:tracePt t="25781" x="5840413" y="4500563"/>
          <p14:tracePt t="25799" x="5822950" y="4537075"/>
          <p14:tracePt t="25814" x="5803900" y="4581525"/>
          <p14:tracePt t="25831" x="5786438" y="4598988"/>
          <p14:tracePt t="25848" x="5759450" y="4643438"/>
          <p14:tracePt t="25865" x="5751513" y="4660900"/>
          <p14:tracePt t="25881" x="5732463" y="4660900"/>
          <p14:tracePt t="25898" x="5724525" y="4679950"/>
          <p14:tracePt t="25916" x="5724525" y="4687888"/>
          <p14:tracePt t="26091" x="5724525" y="4697413"/>
          <p14:tracePt t="26129" x="5715000" y="4705350"/>
          <p14:tracePt t="26156" x="5705475" y="4714875"/>
          <p14:tracePt t="26167" x="5688013" y="4741863"/>
          <p14:tracePt t="26181" x="5680075" y="4759325"/>
          <p14:tracePt t="26193" x="5653088" y="4786313"/>
          <p14:tracePt t="26206" x="5626100" y="4813300"/>
          <p14:tracePt t="26219" x="5589588" y="4857750"/>
          <p14:tracePt t="26233" x="5554663" y="4884738"/>
          <p14:tracePt t="26248" x="5527675" y="4919663"/>
          <p14:tracePt t="26264" x="5473700" y="4991100"/>
          <p14:tracePt t="26282" x="5456238" y="5018088"/>
          <p14:tracePt t="26298" x="5438775" y="5045075"/>
          <p14:tracePt t="26314" x="5429250" y="5054600"/>
          <p14:tracePt t="26331" x="5411788" y="5081588"/>
          <p14:tracePt t="26348" x="5402263" y="5089525"/>
          <p14:tracePt t="28133" x="5384800" y="5062538"/>
          <p14:tracePt t="28581" x="5367338" y="4911725"/>
          <p14:tracePt t="28600" x="5340350" y="4840288"/>
          <p14:tracePt t="28616" x="5330825" y="4776788"/>
          <p14:tracePt t="28627" x="5313363" y="4724400"/>
          <p14:tracePt t="28639" x="5313363" y="4697413"/>
          <p14:tracePt t="28652" x="5303838" y="4679950"/>
          <p14:tracePt t="28665" x="5295900" y="4660900"/>
          <p14:tracePt t="28683" x="5295900" y="4581525"/>
          <p14:tracePt t="28703" x="5295900" y="4545013"/>
          <p14:tracePt t="28716" x="5313363" y="4510088"/>
          <p14:tracePt t="28731" x="5330825" y="4473575"/>
          <p14:tracePt t="28748" x="5348288" y="4438650"/>
          <p14:tracePt t="28764" x="5384800" y="4394200"/>
          <p14:tracePt t="28781" x="5411788" y="4367213"/>
          <p14:tracePt t="28798" x="5419725" y="4357688"/>
          <p14:tracePt t="28815" x="5438775" y="4340225"/>
          <p14:tracePt t="28831" x="5446713" y="4330700"/>
          <p14:tracePt t="28848" x="5465763" y="4330700"/>
          <p14:tracePt t="28865" x="5473700" y="4322763"/>
          <p14:tracePt t="28882" x="5483225" y="4313238"/>
          <p14:tracePt t="28908" x="5491163" y="4303713"/>
          <p14:tracePt t="28920" x="5510213" y="4276725"/>
          <p14:tracePt t="28933" x="5527675" y="4241800"/>
          <p14:tracePt t="28948" x="5554663" y="4214813"/>
          <p14:tracePt t="28965" x="5589588" y="4170363"/>
          <p14:tracePt t="28981" x="5608638" y="4133850"/>
          <p14:tracePt t="28998" x="5626100" y="4116388"/>
          <p14:tracePt t="29014" x="5670550" y="4062413"/>
          <p14:tracePt t="29031" x="5688013" y="4037013"/>
          <p14:tracePt t="29048" x="5715000" y="4017963"/>
          <p14:tracePt t="29065" x="5732463" y="4010025"/>
          <p14:tracePt t="29081" x="5741988" y="3990975"/>
          <p14:tracePt t="29098" x="5768975" y="3973513"/>
          <p14:tracePt t="29115" x="5786438" y="3956050"/>
          <p14:tracePt t="29131" x="5795963" y="3946525"/>
          <p14:tracePt t="29149" x="5795963" y="3938588"/>
          <p14:tracePt t="29165" x="5803900" y="3938588"/>
          <p14:tracePt t="29214" x="5795963" y="3938588"/>
          <p14:tracePt t="29422" x="5776913" y="3946525"/>
          <p14:tracePt t="29442" x="5776913" y="3956050"/>
          <p14:tracePt t="29454" x="5759450" y="3965575"/>
          <p14:tracePt t="29468" x="5759450" y="3973513"/>
          <p14:tracePt t="29481" x="5751513" y="3983038"/>
          <p14:tracePt t="29493" x="5741988" y="3990975"/>
          <p14:tracePt t="29506" x="5732463" y="4000500"/>
          <p14:tracePt t="29525" x="5705475" y="4037013"/>
          <p14:tracePt t="29544" x="5697538" y="4054475"/>
          <p14:tracePt t="29556" x="5688013" y="4071938"/>
          <p14:tracePt t="29569" x="5670550" y="4081463"/>
          <p14:tracePt t="29583" x="5661025" y="4108450"/>
          <p14:tracePt t="29598" x="5653088" y="4116388"/>
          <p14:tracePt t="29615" x="5643563" y="4133850"/>
          <p14:tracePt t="29631" x="5626100" y="4160838"/>
          <p14:tracePt t="29648" x="5608638" y="4170363"/>
          <p14:tracePt t="29665" x="5608638" y="4179888"/>
          <p14:tracePt t="29681" x="5589588" y="4187825"/>
          <p14:tracePt t="29698" x="5589588" y="4197350"/>
          <p14:tracePt t="29715" x="5581650" y="4197350"/>
          <p14:tracePt t="29732" x="5572125" y="4197350"/>
          <p14:tracePt t="29749" x="5562600" y="4197350"/>
          <p14:tracePt t="29786" x="5554663" y="4187825"/>
          <p14:tracePt t="29825" x="5554663" y="4179888"/>
          <p14:tracePt t="29842" x="5554663" y="4152900"/>
          <p14:tracePt t="29850" x="5554663" y="4143375"/>
          <p14:tracePt t="29863" x="5554663" y="4133850"/>
          <p14:tracePt t="29875" x="5554663" y="4116388"/>
          <p14:tracePt t="29887" x="5562600" y="4116388"/>
          <p14:tracePt t="29913" x="5562600" y="4108450"/>
          <p14:tracePt t="29926" x="5572125" y="4108450"/>
          <p14:tracePt t="29938" x="5599113" y="4089400"/>
          <p14:tracePt t="29953" x="5616575" y="4081463"/>
          <p14:tracePt t="29965" x="5634038" y="4081463"/>
          <p14:tracePt t="29981" x="5653088" y="4071938"/>
          <p14:tracePt t="29998" x="5680075" y="4071938"/>
          <p14:tracePt t="30015" x="5715000" y="4071938"/>
          <p14:tracePt t="30032" x="5724525" y="4071938"/>
          <p14:tracePt t="30057" x="5732463" y="4062413"/>
          <p14:tracePt t="30066" x="5732463" y="4081463"/>
          <p14:tracePt t="30180" x="5732463" y="4089400"/>
          <p14:tracePt t="30194" x="5724525" y="4116388"/>
          <p14:tracePt t="30206" x="5705475" y="4143375"/>
          <p14:tracePt t="30220" x="5680075" y="4187825"/>
          <p14:tracePt t="30233" x="5661025" y="4224338"/>
          <p14:tracePt t="30248" x="5634038" y="4251325"/>
          <p14:tracePt t="30265" x="5572125" y="4340225"/>
          <p14:tracePt t="30283" x="5554663" y="4357688"/>
          <p14:tracePt t="30298" x="5545138" y="4375150"/>
          <p14:tracePt t="30315" x="5537200" y="4394200"/>
          <p14:tracePt t="30331" x="5510213" y="4419600"/>
          <p14:tracePt t="30349" x="5500688" y="4429125"/>
          <p14:tracePt t="30365" x="5500688" y="4438650"/>
          <p14:tracePt t="30382" x="5483225" y="4438650"/>
          <p14:tracePt t="30398" x="5483225" y="4446588"/>
          <p14:tracePt t="30423" x="5473700" y="4446588"/>
          <p14:tracePt t="30461" x="5465763" y="4446588"/>
          <p14:tracePt t="30583" x="5465763" y="4438650"/>
          <p14:tracePt t="31238" x="5473700" y="4402138"/>
          <p14:tracePt t="31251" x="5527675" y="4313238"/>
          <p14:tracePt t="31263" x="5572125" y="4214813"/>
          <p14:tracePt t="31278" x="5626100" y="4133850"/>
          <p14:tracePt t="31289" x="5661025" y="4062413"/>
          <p14:tracePt t="31301" x="5680075" y="4017963"/>
          <p14:tracePt t="31320" x="5705475" y="3956050"/>
          <p14:tracePt t="31340" x="5705475" y="3946525"/>
          <p14:tracePt t="31352" x="5705475" y="3929063"/>
          <p14:tracePt t="31366" x="5705475" y="3919538"/>
          <p14:tracePt t="31390" x="5715000" y="3919538"/>
          <p14:tracePt t="31404" x="5715000" y="3911600"/>
          <p14:tracePt t="31431" x="5705475" y="3911600"/>
          <p14:tracePt t="31583" x="5705475" y="3919538"/>
          <p14:tracePt t="31595" x="5705475" y="3929063"/>
          <p14:tracePt t="31608" x="5688013" y="3938588"/>
          <p14:tracePt t="31621" x="5688013" y="3965575"/>
          <p14:tracePt t="31639" x="5661025" y="4017963"/>
          <p14:tracePt t="31659" x="5653088" y="4037013"/>
          <p14:tracePt t="31670" x="5643563" y="4044950"/>
          <p14:tracePt t="31685" x="5643563" y="4054475"/>
          <p14:tracePt t="31698" x="5643563" y="4062413"/>
          <p14:tracePt t="31715" x="5634038" y="4062413"/>
          <p14:tracePt t="31731" x="5634038" y="4071938"/>
          <p14:tracePt t="31748" x="5626100" y="4098925"/>
          <p14:tracePt t="31765" x="5616575" y="4098925"/>
          <p14:tracePt t="31782" x="5616575" y="4108450"/>
          <p14:tracePt t="31799" x="5616575" y="4116388"/>
          <p14:tracePt t="31815" x="5626100" y="4081463"/>
          <p14:tracePt t="31913" x="5643563" y="4044950"/>
          <p14:tracePt t="31927" x="5670550" y="3990975"/>
          <p14:tracePt t="31940" x="5680075" y="3965575"/>
          <p14:tracePt t="31956" x="5697538" y="3929063"/>
          <p14:tracePt t="31965" x="5705475" y="3919538"/>
          <p14:tracePt t="31982" x="5705475" y="3911600"/>
          <p14:tracePt t="31998" x="5705475" y="3902075"/>
          <p14:tracePt t="32016" x="5705475" y="3911600"/>
          <p14:tracePt t="32104" x="5705475" y="3929063"/>
          <p14:tracePt t="32117" x="5705475" y="3946525"/>
          <p14:tracePt t="32129" x="5705475" y="3956050"/>
          <p14:tracePt t="32143" x="5705475" y="3965575"/>
          <p14:tracePt t="32155" x="5705475" y="3973513"/>
          <p14:tracePt t="32168" x="5705475" y="3983038"/>
          <p14:tracePt t="32193" x="5705475" y="3965575"/>
          <p14:tracePt t="32309" x="5697538" y="3938588"/>
          <p14:tracePt t="32321" x="5661025" y="3875088"/>
          <p14:tracePt t="32334" x="5626100" y="3786188"/>
          <p14:tracePt t="32346" x="5537200" y="3652838"/>
          <p14:tracePt t="32359" x="5367338" y="3473450"/>
          <p14:tracePt t="32378" x="4919663" y="3081338"/>
          <p14:tracePt t="32397" x="4751388" y="2965450"/>
          <p14:tracePt t="32410" x="4625975" y="2884488"/>
          <p14:tracePt t="32424" x="4545013" y="2847975"/>
          <p14:tracePt t="32439" x="4473575" y="2822575"/>
          <p14:tracePt t="32449" x="4446588" y="2813050"/>
          <p14:tracePt t="32465" x="4419600" y="2803525"/>
          <p14:tracePt t="32481" x="4411663" y="2803525"/>
          <p14:tracePt t="32513" x="4438650" y="2813050"/>
          <p14:tracePt t="32593" x="4491038" y="2847975"/>
          <p14:tracePt t="32602" x="4581525" y="2919413"/>
          <p14:tracePt t="32614" x="4759325" y="3071813"/>
          <p14:tracePt t="32628" x="4938713" y="3241675"/>
          <p14:tracePt t="32639" x="5062538" y="3375025"/>
          <p14:tracePt t="32652" x="5153025" y="3465513"/>
          <p14:tracePt t="32666" x="5224463" y="3527425"/>
          <p14:tracePt t="32681" x="5286375" y="3581400"/>
          <p14:tracePt t="32698" x="5375275" y="3670300"/>
          <p14:tracePt t="32716" x="5402263" y="3687763"/>
          <p14:tracePt t="32731" x="5429250" y="3714750"/>
          <p14:tracePt t="32749" x="5446713" y="3732213"/>
          <p14:tracePt t="32765" x="5473700" y="3751263"/>
          <p14:tracePt t="32782" x="5473700" y="3759200"/>
          <p14:tracePt t="32799" x="5491163" y="3768725"/>
          <p14:tracePt t="32817" x="5500688" y="3768725"/>
          <p14:tracePt t="32895" x="5500688" y="3732213"/>
          <p14:tracePt t="32908" x="5510213" y="3705225"/>
          <p14:tracePt t="32920" x="5518150" y="3679825"/>
          <p14:tracePt t="32933" x="5518150" y="3660775"/>
          <p14:tracePt t="32948" x="5527675" y="3652838"/>
          <p14:tracePt t="32972" x="5537200" y="3652838"/>
          <p14:tracePt t="33013" x="5554663" y="3652838"/>
          <p14:tracePt t="33023" x="5589588" y="3705225"/>
          <p14:tracePt t="33035" x="5653088" y="3795713"/>
          <p14:tracePt t="33049" x="5715000" y="3894138"/>
          <p14:tracePt t="33065" x="5786438" y="3983038"/>
          <p14:tracePt t="33081" x="5848350" y="4108450"/>
          <p14:tracePt t="33099" x="5857875" y="4143375"/>
          <p14:tracePt t="33116" x="5875338" y="4160838"/>
          <p14:tracePt t="33132" x="5875338" y="4170363"/>
          <p14:tracePt t="33149" x="5875338" y="4179888"/>
          <p14:tracePt t="33165" x="5875338" y="4160838"/>
          <p14:tracePt t="33217" x="5875338" y="4089400"/>
          <p14:tracePt t="33226" x="5875338" y="3965575"/>
          <p14:tracePt t="33239" x="5894388" y="3714750"/>
          <p14:tracePt t="33252" x="5973763" y="3402013"/>
          <p14:tracePt t="33265" x="6045200" y="3116263"/>
          <p14:tracePt t="33281" x="6116638" y="2919413"/>
          <p14:tracePt t="33298" x="6215063" y="2714625"/>
          <p14:tracePt t="33316" x="6251575" y="2660650"/>
          <p14:tracePt t="33331" x="6269038" y="2633663"/>
          <p14:tracePt t="33348" x="6286500" y="2616200"/>
          <p14:tracePt t="33365" x="6303963" y="2608263"/>
          <p14:tracePt t="33382" x="6303963" y="2616200"/>
          <p14:tracePt t="33480" x="6286500" y="2633663"/>
          <p14:tracePt t="33496" x="6269038" y="2670175"/>
          <p14:tracePt t="33506" x="6224588" y="2705100"/>
          <p14:tracePt t="33519" x="6170613" y="2813050"/>
          <p14:tracePt t="33537" x="5938838" y="3224213"/>
          <p14:tracePt t="33558" x="5848350" y="3446463"/>
          <p14:tracePt t="33570" x="5786438" y="3652838"/>
          <p14:tracePt t="33582" x="5759450" y="3768725"/>
          <p14:tracePt t="33598" x="5732463" y="3857625"/>
          <p14:tracePt t="33615" x="5732463" y="3919538"/>
          <p14:tracePt t="33633" x="5732463" y="3938588"/>
          <p14:tracePt t="33649" x="5732463" y="3946525"/>
          <p14:tracePt t="33665" x="5732463" y="3938588"/>
          <p14:tracePt t="33735" x="5732463" y="3902075"/>
          <p14:tracePt t="33753" x="5741988" y="3830638"/>
          <p14:tracePt t="33760" x="5813425" y="3732213"/>
          <p14:tracePt t="33774" x="5929313" y="3571875"/>
          <p14:tracePt t="33787" x="6134100" y="3322638"/>
          <p14:tracePt t="33800" x="6323013" y="3133725"/>
          <p14:tracePt t="33815" x="6456363" y="3017838"/>
          <p14:tracePt t="33832" x="6581775" y="2919413"/>
          <p14:tracePt t="33848" x="6823075" y="2822575"/>
          <p14:tracePt t="33865" x="6919913" y="2803525"/>
          <p14:tracePt t="33882" x="6983413" y="2803525"/>
          <p14:tracePt t="33898" x="7045325" y="2803525"/>
          <p14:tracePt t="33915" x="7062788" y="2803525"/>
          <p14:tracePt t="33931" x="7000875" y="2847975"/>
          <p14:tracePt t="34003" x="6902450" y="2901950"/>
          <p14:tracePt t="34015" x="6715125" y="3000375"/>
          <p14:tracePt t="34029" x="6554788" y="3108325"/>
          <p14:tracePt t="34041" x="6357938" y="3232150"/>
          <p14:tracePt t="34054" x="6232525" y="3322638"/>
          <p14:tracePt t="34069" x="6143625" y="3402013"/>
          <p14:tracePt t="34082" x="6037263" y="3509963"/>
          <p14:tracePt t="34098" x="5946775" y="3616325"/>
          <p14:tracePt t="34115" x="5840413" y="3768725"/>
          <p14:tracePt t="34132" x="5803900" y="3822700"/>
          <p14:tracePt t="34148" x="5795963" y="3840163"/>
          <p14:tracePt t="34165" x="5786438" y="3857625"/>
          <p14:tracePt t="34181" x="5768975" y="3867150"/>
          <p14:tracePt t="34198" x="5768975" y="3875088"/>
          <p14:tracePt t="34215" x="5768975" y="3867150"/>
          <p14:tracePt t="34276" x="5884863" y="3751263"/>
          <p14:tracePt t="34296" x="5956300" y="3697288"/>
          <p14:tracePt t="34309" x="6045200" y="3633788"/>
          <p14:tracePt t="34321" x="6143625" y="3581400"/>
          <p14:tracePt t="34334" x="6276975" y="3527425"/>
          <p14:tracePt t="34348" x="6375400" y="3473450"/>
          <p14:tracePt t="34365" x="6473825" y="3446463"/>
          <p14:tracePt t="34381" x="6572250" y="3411538"/>
          <p14:tracePt t="34400" x="6589713" y="3402013"/>
          <p14:tracePt t="34415" x="6599238" y="3402013"/>
          <p14:tracePt t="34431" x="6581775" y="3402013"/>
          <p14:tracePt t="34475" x="6518275" y="3402013"/>
          <p14:tracePt t="34490" x="6429375" y="3419475"/>
          <p14:tracePt t="34501" x="6357938" y="3455988"/>
          <p14:tracePt t="34512" x="6269038" y="3490913"/>
          <p14:tracePt t="34525" x="6205538" y="3527425"/>
          <p14:tracePt t="34539" x="6161088" y="3562350"/>
          <p14:tracePt t="34553" x="6116638" y="3598863"/>
          <p14:tracePt t="34566" x="6081713" y="3633788"/>
          <p14:tracePt t="34582" x="6054725" y="3652838"/>
          <p14:tracePt t="34598" x="6027738" y="3697288"/>
          <p14:tracePt t="34615" x="6018213" y="3705225"/>
          <p14:tracePt t="34632" x="6010275" y="3714750"/>
          <p14:tracePt t="34648" x="6010275" y="3724275"/>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514350" indent="-514350" algn="just">
              <a:buClr>
                <a:schemeClr val="accent6">
                  <a:lumMod val="75000"/>
                </a:schemeClr>
              </a:buClr>
              <a:buFont typeface="+mj-lt"/>
              <a:buAutoNum type="alphaUcPeriod" startAt="4"/>
              <a:defRPr/>
            </a:pPr>
            <a:r>
              <a:rPr lang="en-US" sz="2800" dirty="0">
                <a:latin typeface="Times New Roman" panose="02020603050405020304" pitchFamily="18" charset="0"/>
                <a:cs typeface="Times New Roman" panose="02020603050405020304" pitchFamily="18" charset="0"/>
              </a:rPr>
              <a:t>Multiple general pathways from brainstem (secrete </a:t>
            </a:r>
            <a:r>
              <a:rPr lang="en-US" sz="2800" dirty="0">
                <a:solidFill>
                  <a:srgbClr val="C00000"/>
                </a:solidFill>
                <a:latin typeface="Times New Roman" panose="02020603050405020304" pitchFamily="18" charset="0"/>
                <a:cs typeface="Times New Roman" panose="02020603050405020304" pitchFamily="18" charset="0"/>
              </a:rPr>
              <a:t>norepinephrine, serotonin, </a:t>
            </a:r>
            <a:r>
              <a:rPr lang="en-US" sz="2800" dirty="0" err="1">
                <a:solidFill>
                  <a:srgbClr val="C00000"/>
                </a:solidFill>
                <a:latin typeface="Times New Roman" panose="02020603050405020304" pitchFamily="18" charset="0"/>
                <a:cs typeface="Times New Roman" panose="02020603050405020304" pitchFamily="18" charset="0"/>
              </a:rPr>
              <a:t>enkephalin</a:t>
            </a:r>
            <a:r>
              <a:rPr lang="en-US" sz="2800" dirty="0">
                <a:solidFill>
                  <a:srgbClr val="C00000"/>
                </a:solidFill>
                <a:latin typeface="Times New Roman" panose="02020603050405020304" pitchFamily="18" charset="0"/>
                <a:cs typeface="Times New Roman" panose="02020603050405020304" pitchFamily="18" charset="0"/>
              </a:rPr>
              <a:t> and several other neurotransmitters).</a:t>
            </a:r>
          </a:p>
          <a:p>
            <a:pPr marL="514350" indent="-514350" algn="just">
              <a:buClr>
                <a:schemeClr val="accent6">
                  <a:lumMod val="75000"/>
                </a:schemeClr>
              </a:buClr>
              <a:buFont typeface="+mj-lt"/>
              <a:buAutoNum type="alphaUcPeriod" startAt="4"/>
              <a:defRPr/>
            </a:pPr>
            <a:r>
              <a:rPr lang="en-US" sz="2800" dirty="0">
                <a:latin typeface="Times New Roman" panose="02020603050405020304" pitchFamily="18" charset="0"/>
                <a:cs typeface="Times New Roman" panose="02020603050405020304" pitchFamily="18" charset="0"/>
              </a:rPr>
              <a:t>Multiple glutamate pathways provide most of </a:t>
            </a:r>
            <a:r>
              <a:rPr lang="en-US" sz="2800" b="1" dirty="0">
                <a:solidFill>
                  <a:srgbClr val="C00000"/>
                </a:solidFill>
                <a:latin typeface="Times New Roman" panose="02020603050405020304" pitchFamily="18" charset="0"/>
                <a:cs typeface="Times New Roman" panose="02020603050405020304" pitchFamily="18" charset="0"/>
              </a:rPr>
              <a:t>excitatory</a:t>
            </a:r>
            <a:r>
              <a:rPr lang="en-US" sz="2800" dirty="0">
                <a:latin typeface="Times New Roman" panose="02020603050405020304" pitchFamily="18" charset="0"/>
                <a:cs typeface="Times New Roman" panose="02020603050405020304" pitchFamily="18" charset="0"/>
              </a:rPr>
              <a:t> signals.</a:t>
            </a:r>
            <a:endParaRPr lang="ar-IQ" sz="2800" dirty="0">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17</a:t>
            </a:r>
          </a:p>
        </p:txBody>
      </p:sp>
    </p:spTree>
    <p:extLst>
      <p:ext uri="{BB962C8B-B14F-4D97-AF65-F5344CB8AC3E}">
        <p14:creationId xmlns:p14="http://schemas.microsoft.com/office/powerpoint/2010/main" val="1424174113"/>
      </p:ext>
    </p:extLst>
  </p:cSld>
  <p:clrMapOvr>
    <a:masterClrMapping/>
  </p:clrMapOvr>
  <mc:AlternateContent xmlns:mc="http://schemas.openxmlformats.org/markup-compatibility/2006" xmlns:p14="http://schemas.microsoft.com/office/powerpoint/2010/main">
    <mc:Choice Requires="p14">
      <p:transition spd="slow" p14:dur="2000" advTm="25275"/>
    </mc:Choice>
    <mc:Fallback xmlns="">
      <p:transition spd="slow" advTm="25275"/>
    </mc:Fallback>
  </mc:AlternateContent>
  <p:extLst>
    <p:ext uri="{3A86A75C-4F4B-4683-9AE1-C65F6400EC91}">
      <p14:laserTraceLst xmlns:p14="http://schemas.microsoft.com/office/powerpoint/2010/main">
        <p14:tracePtLst>
          <p14:tracePt t="10667" x="6715125" y="3009900"/>
          <p14:tracePt t="11374" x="6688138" y="3009900"/>
          <p14:tracePt t="11386" x="6626225" y="3027363"/>
          <p14:tracePt t="11400" x="6537325" y="3062288"/>
          <p14:tracePt t="11413" x="6429375" y="3098800"/>
          <p14:tracePt t="11424" x="6303963" y="3133725"/>
          <p14:tracePt t="11438" x="6153150" y="3197225"/>
          <p14:tracePt t="11454" x="6062663" y="3224213"/>
          <p14:tracePt t="11471" x="5965825" y="3259138"/>
          <p14:tracePt t="11489" x="5946775" y="3268663"/>
          <p14:tracePt t="11504" x="5938838" y="3268663"/>
          <p14:tracePt t="11521" x="5929313" y="3268663"/>
          <p14:tracePt t="11539" x="5919788" y="3268663"/>
          <p14:tracePt t="11794" x="5919788" y="3276600"/>
          <p14:tracePt t="12011" x="5911850" y="3276600"/>
          <p14:tracePt t="12023" x="5902325" y="3286125"/>
          <p14:tracePt t="12035" x="5884863" y="3286125"/>
          <p14:tracePt t="12050" x="5857875" y="3303588"/>
          <p14:tracePt t="12062" x="5813425" y="3322638"/>
          <p14:tracePt t="12074" x="5759450" y="3348038"/>
          <p14:tracePt t="12088" x="5705475" y="3367088"/>
          <p14:tracePt t="12104" x="5670550" y="3375025"/>
          <p14:tracePt t="12121" x="5589588" y="3411538"/>
          <p14:tracePt t="12139" x="5572125" y="3419475"/>
          <p14:tracePt t="12154" x="5537200" y="3429000"/>
          <p14:tracePt t="12171" x="5500688" y="3446463"/>
          <p14:tracePt t="12171" x="5483225" y="3465513"/>
          <p14:tracePt t="12190" x="5438775" y="3473450"/>
          <p14:tracePt t="12204" x="5419725" y="3490913"/>
          <p14:tracePt t="12221" x="5402263" y="3500438"/>
          <p14:tracePt t="12237" x="5375275" y="3509963"/>
          <p14:tracePt t="12254" x="5375275" y="3517900"/>
          <p14:tracePt t="12271" x="5357813" y="3527425"/>
          <p14:tracePt t="12290" x="5348288" y="3536950"/>
          <p14:tracePt t="12316" x="5348288" y="3544888"/>
          <p14:tracePt t="12329" x="5322888" y="3562350"/>
          <p14:tracePt t="12341" x="5322888" y="3589338"/>
          <p14:tracePt t="12355" x="5313363" y="3616325"/>
          <p14:tracePt t="12371" x="5303838" y="3670300"/>
          <p14:tracePt t="12388" x="5322888" y="3822700"/>
          <p14:tracePt t="12405" x="5384800" y="3956050"/>
          <p14:tracePt t="12421" x="5465763" y="4071938"/>
          <p14:tracePt t="12437" x="5562600" y="4224338"/>
          <p14:tracePt t="12454" x="5724525" y="4394200"/>
          <p14:tracePt t="12471" x="5776913" y="4438650"/>
          <p14:tracePt t="12487" x="5848350" y="4491038"/>
          <p14:tracePt t="12504" x="5973763" y="4581525"/>
          <p14:tracePt t="12522" x="6027738" y="4616450"/>
          <p14:tracePt t="12538" x="6072188" y="4643438"/>
          <p14:tracePt t="12554" x="6116638" y="4679950"/>
          <p14:tracePt t="12573" x="6134100" y="4687888"/>
          <p14:tracePt t="12587" x="6143625" y="4697413"/>
          <p14:tracePt t="12604" x="6143625" y="4705350"/>
          <p14:tracePt t="13017" x="6153150" y="4705350"/>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5130" y="3293245"/>
            <a:ext cx="4415854" cy="3391334"/>
          </a:xfrm>
          <a:prstGeom prst="rect">
            <a:avLst/>
          </a:prstGeom>
        </p:spPr>
      </p:pic>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Clinical abnormalities</a:t>
            </a:r>
          </a:p>
        </p:txBody>
      </p:sp>
      <p:sp>
        <p:nvSpPr>
          <p:cNvPr id="3" name="Content Placeholder 2"/>
          <p:cNvSpPr>
            <a:spLocks noGrp="1"/>
          </p:cNvSpPr>
          <p:nvPr>
            <p:ph idx="1"/>
          </p:nvPr>
        </p:nvSpPr>
        <p:spPr>
          <a:xfrm>
            <a:off x="551209" y="1352859"/>
            <a:ext cx="8596668" cy="3880773"/>
          </a:xfrm>
        </p:spPr>
        <p:txBody>
          <a:bodyPr/>
          <a:lstStyle/>
          <a:p>
            <a:r>
              <a:rPr lang="en-US" sz="3200" b="1" u="sng" dirty="0">
                <a:solidFill>
                  <a:srgbClr val="00B050"/>
                </a:solidFill>
                <a:latin typeface="Times New Roman" panose="02020603050405020304" pitchFamily="18" charset="0"/>
                <a:cs typeface="Times New Roman" panose="02020603050405020304" pitchFamily="18" charset="0"/>
              </a:rPr>
              <a:t>Chorea</a:t>
            </a:r>
            <a:r>
              <a:rPr lang="en-US" sz="2800" dirty="0">
                <a:latin typeface="Times New Roman" panose="02020603050405020304" pitchFamily="18" charset="0"/>
                <a:cs typeface="Times New Roman" panose="02020603050405020304" pitchFamily="18" charset="0"/>
              </a:rPr>
              <a:t>  is an abnormal involuntary movement derived from the Greek word “dance”. It is characterized by brief, abrupt, irregular, unpredictable, non-stereotyped movements</a:t>
            </a:r>
            <a:r>
              <a:rPr lang="en-US" dirty="0"/>
              <a:t>. </a:t>
            </a:r>
          </a:p>
          <a:p>
            <a:r>
              <a:rPr lang="en-US" sz="2800" dirty="0">
                <a:latin typeface="Times New Roman" panose="02020603050405020304" pitchFamily="18" charset="0"/>
                <a:cs typeface="Times New Roman" panose="02020603050405020304" pitchFamily="18" charset="0"/>
              </a:rPr>
              <a:t>Due to lesion in caudate nucleus</a:t>
            </a:r>
          </a:p>
        </p:txBody>
      </p:sp>
      <p:pic>
        <p:nvPicPr>
          <p:cNvPr id="8" name="OX87G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1513490" y="4035972"/>
            <a:ext cx="3815255" cy="2017998"/>
          </a:xfrm>
          <a:prstGeom prst="rect">
            <a:avLst/>
          </a:prstGeom>
        </p:spPr>
      </p:pic>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2625480" y="5447160"/>
              <a:ext cx="360" cy="360"/>
            </p14:xfrm>
          </p:contentPart>
        </mc:Choice>
        <mc:Fallback xmlns="">
          <p:pic>
            <p:nvPicPr>
              <p:cNvPr id="9" name="Ink 8"/>
              <p:cNvPicPr/>
              <p:nvPr/>
            </p:nvPicPr>
            <p:blipFill>
              <a:blip r:embed="rId11"/>
              <a:stretch>
                <a:fillRect/>
              </a:stretch>
            </p:blipFill>
            <p:spPr>
              <a:xfrm>
                <a:off x="2616120" y="5437800"/>
                <a:ext cx="19080" cy="19080"/>
              </a:xfrm>
              <a:prstGeom prst="rect">
                <a:avLst/>
              </a:prstGeom>
            </p:spPr>
          </p:pic>
        </mc:Fallback>
      </mc:AlternateContent>
      <p:sp>
        <p:nvSpPr>
          <p:cNvPr id="11"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2"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18</a:t>
            </a:r>
          </a:p>
        </p:txBody>
      </p:sp>
    </p:spTree>
    <p:custDataLst>
      <p:tags r:id="rId1"/>
    </p:custDataLst>
    <p:extLst>
      <p:ext uri="{BB962C8B-B14F-4D97-AF65-F5344CB8AC3E}">
        <p14:creationId xmlns:p14="http://schemas.microsoft.com/office/powerpoint/2010/main" val="4008081023"/>
      </p:ext>
    </p:extLst>
  </p:cSld>
  <p:clrMapOvr>
    <a:masterClrMapping/>
  </p:clrMapOvr>
  <mc:AlternateContent xmlns:mc="http://schemas.openxmlformats.org/markup-compatibility/2006" xmlns:p14="http://schemas.microsoft.com/office/powerpoint/2010/main">
    <mc:Choice Requires="p14">
      <p:transition spd="slow" p14:dur="2000" advTm="159990"/>
    </mc:Choice>
    <mc:Fallback xmlns="">
      <p:transition spd="slow" advTm="159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extLst>
    <p:ext uri="{3A86A75C-4F4B-4683-9AE1-C65F6400EC91}">
      <p14:laserTraceLst xmlns:p14="http://schemas.microsoft.com/office/powerpoint/2010/main">
        <p14:tracePtLst>
          <p14:tracePt t="996" x="6143625" y="4705350"/>
          <p14:tracePt t="1249" x="6089650" y="4714875"/>
          <p14:tracePt t="1260" x="5983288" y="4732338"/>
          <p14:tracePt t="1272" x="5705475" y="4786313"/>
          <p14:tracePt t="1286" x="5232400" y="4875213"/>
          <p14:tracePt t="1298" x="4732338" y="4965700"/>
          <p14:tracePt t="1313" x="4286250" y="5010150"/>
          <p14:tracePt t="1329" x="3894138" y="5027613"/>
          <p14:tracePt t="1346" x="3446463" y="5018088"/>
          <p14:tracePt t="1362" x="3348038" y="4973638"/>
          <p14:tracePt t="1378" x="3286125" y="4929188"/>
          <p14:tracePt t="1395" x="3214688" y="4822825"/>
          <p14:tracePt t="1413" x="3205163" y="4768850"/>
          <p14:tracePt t="1429" x="3205163" y="4724400"/>
          <p14:tracePt t="1445" x="3295650" y="4581525"/>
          <p14:tracePt t="1463" x="3375025" y="4500563"/>
          <p14:tracePt t="1479" x="3446463" y="4446588"/>
          <p14:tracePt t="1495" x="3554413" y="4375150"/>
          <p14:tracePt t="1513" x="3608388" y="4357688"/>
          <p14:tracePt t="1529" x="3633788" y="4357688"/>
          <p14:tracePt t="1545" x="3660775" y="4357688"/>
          <p14:tracePt t="1562" x="3724275" y="4419600"/>
          <p14:tracePt t="1579" x="3751263" y="4491038"/>
          <p14:tracePt t="1595" x="3768725" y="4581525"/>
          <p14:tracePt t="1612" x="3768725" y="4776788"/>
          <p14:tracePt t="1629" x="3751263" y="4867275"/>
          <p14:tracePt t="1645" x="3732213" y="4929188"/>
          <p14:tracePt t="1662" x="3687763" y="4991100"/>
          <p14:tracePt t="1680" x="3670300" y="5010150"/>
          <p14:tracePt t="1696" x="3670300" y="5018088"/>
          <p14:tracePt t="1713" x="3660775" y="5027613"/>
          <p14:tracePt t="1731" x="3652838" y="5027613"/>
          <p14:tracePt t="95402" x="3652838" y="5037138"/>
          <p14:tracePt t="95820" x="3724275" y="5037138"/>
          <p14:tracePt t="95895" x="3973513" y="5037138"/>
          <p14:tracePt t="95909" x="4679950" y="4991100"/>
          <p14:tracePt t="95922" x="5527675" y="4894263"/>
          <p14:tracePt t="95934" x="6232525" y="4830763"/>
          <p14:tracePt t="95948" x="6732588" y="4786313"/>
          <p14:tracePt t="95965" x="7045325" y="4768850"/>
          <p14:tracePt t="95982" x="7323138" y="4741863"/>
          <p14:tracePt t="95999" x="7358063" y="4741863"/>
          <p14:tracePt t="96016" x="7385050" y="4741863"/>
          <p14:tracePt t="96033" x="7394575" y="4741863"/>
          <p14:tracePt t="96049" x="7402513" y="4732338"/>
          <p14:tracePt t="96075" x="7419975" y="4670425"/>
          <p14:tracePt t="96088" x="7456488" y="4554538"/>
          <p14:tracePt t="96100" x="7510463" y="4384675"/>
          <p14:tracePt t="96115" x="7545388" y="4214813"/>
          <p14:tracePt t="96132" x="7572375" y="4116388"/>
          <p14:tracePt t="96148" x="7589838" y="4044950"/>
          <p14:tracePt t="96166" x="7589838" y="4027488"/>
          <p14:tracePt t="96182" x="7599363" y="4027488"/>
          <p14:tracePt t="96227" x="7599363" y="4037013"/>
          <p14:tracePt t="96240" x="7608888" y="4062413"/>
          <p14:tracePt t="96252" x="7608888" y="4098925"/>
          <p14:tracePt t="96266" x="7608888" y="4152900"/>
          <p14:tracePt t="96278" x="7599363" y="4232275"/>
          <p14:tracePt t="96291" x="7554913" y="4295775"/>
          <p14:tracePt t="96304" x="7510463" y="4357688"/>
          <p14:tracePt t="96317" x="7446963" y="4419600"/>
          <p14:tracePt t="96332" x="7331075" y="4491038"/>
          <p14:tracePt t="96348" x="7126288" y="4554538"/>
          <p14:tracePt t="96366" x="6589713" y="4589463"/>
          <p14:tracePt t="96383" x="6375400" y="4554538"/>
          <p14:tracePt t="96399" x="6251575" y="4518025"/>
          <p14:tracePt t="96416" x="6099175" y="4438650"/>
          <p14:tracePt t="96433" x="6072188" y="4419600"/>
          <p14:tracePt t="96449" x="6045200" y="4375150"/>
          <p14:tracePt t="96466" x="6037263" y="4313238"/>
          <p14:tracePt t="96482" x="6037263" y="4295775"/>
          <p14:tracePt t="96499" x="6037263" y="4276725"/>
          <p14:tracePt t="96515" x="6054725" y="4268788"/>
          <p14:tracePt t="96533" x="6099175" y="4268788"/>
          <p14:tracePt t="96548" x="6197600" y="4268788"/>
          <p14:tracePt t="96565" x="6269038" y="4276725"/>
          <p14:tracePt t="96582" x="6411913" y="4357688"/>
          <p14:tracePt t="96599" x="6456363" y="4394200"/>
          <p14:tracePt t="96615" x="6491288" y="4419600"/>
          <p14:tracePt t="96632" x="6518275" y="4456113"/>
          <p14:tracePt t="96649" x="6518275" y="4465638"/>
          <p14:tracePt t="96665" x="6518275" y="4473575"/>
          <p14:tracePt t="96682" x="6518275" y="4465638"/>
          <p14:tracePt t="96711" x="6510338" y="4402138"/>
          <p14:tracePt t="96723" x="6491288" y="4268788"/>
          <p14:tracePt t="96737" x="6483350" y="4116388"/>
          <p14:tracePt t="96749" x="6483350" y="4000500"/>
          <p14:tracePt t="96765" x="6483350" y="3929063"/>
          <p14:tracePt t="96782" x="6483350" y="3884613"/>
          <p14:tracePt t="96798" x="6483350" y="3875088"/>
          <p14:tracePt t="96815" x="6491288" y="3875088"/>
          <p14:tracePt t="96838" x="6527800" y="3911600"/>
          <p14:tracePt t="96851" x="6572250" y="3990975"/>
          <p14:tracePt t="96865" x="6653213" y="4125913"/>
          <p14:tracePt t="96882" x="6715125" y="4322763"/>
          <p14:tracePt t="96899" x="6777038" y="4643438"/>
          <p14:tracePt t="96916" x="6777038" y="4768850"/>
          <p14:tracePt t="96932" x="6777038" y="4857750"/>
          <p14:tracePt t="96948" x="6777038" y="4956175"/>
          <p14:tracePt t="96966" x="6777038" y="4973638"/>
          <p14:tracePt t="96982" x="6777038" y="4991100"/>
          <p14:tracePt t="96999" x="6769100" y="4991100"/>
          <p14:tracePt t="97015" x="6769100" y="4965700"/>
          <p14:tracePt t="97310" x="6769100" y="4929188"/>
          <p14:tracePt t="97322" x="6769100" y="4867275"/>
          <p14:tracePt t="97335" x="6769100" y="4803775"/>
          <p14:tracePt t="97348" x="6769100" y="4751388"/>
          <p14:tracePt t="97362" x="6759575" y="4705350"/>
          <p14:tracePt t="97374" x="6751638" y="4670425"/>
          <p14:tracePt t="97387" x="6751638" y="4660900"/>
          <p14:tracePt t="97400" x="6732588" y="4643438"/>
          <p14:tracePt t="97416" x="6732588" y="4633913"/>
          <p14:tracePt t="97440" x="6732588" y="4625975"/>
          <p14:tracePt t="97451" x="6724650" y="4625975"/>
          <p14:tracePt t="97466" x="6715125" y="4616450"/>
          <p14:tracePt t="97489" x="6715125" y="4608513"/>
          <p14:tracePt t="97514" x="6715125" y="4598988"/>
          <p14:tracePt t="97539" x="6715125" y="4589463"/>
          <p14:tracePt t="97553" x="6705600" y="4589463"/>
          <p14:tracePt t="97579" x="6705600" y="4581525"/>
          <p14:tracePt t="97591" x="6688138" y="4572000"/>
          <p14:tracePt t="97629" x="6670675" y="4562475"/>
          <p14:tracePt t="97654" x="6653213" y="4554538"/>
          <p14:tracePt t="97667" x="6626225" y="4545013"/>
          <p14:tracePt t="97680" x="6616700" y="4537075"/>
          <p14:tracePt t="97693" x="6599238" y="4527550"/>
          <p14:tracePt t="97706" x="6589713" y="4527550"/>
          <p14:tracePt t="97718" x="6581775" y="4527550"/>
          <p14:tracePt t="97734" x="6572250" y="4527550"/>
          <p14:tracePt t="97750" x="6562725" y="4527550"/>
          <p14:tracePt t="97794" x="6554788" y="4537075"/>
          <p14:tracePt t="97820" x="6545263" y="4562475"/>
          <p14:tracePt t="97832" x="6518275" y="4608513"/>
          <p14:tracePt t="97846" x="6500813" y="4652963"/>
          <p14:tracePt t="97858" x="6465888" y="4705350"/>
          <p14:tracePt t="97871" x="6411913" y="4768850"/>
          <p14:tracePt t="97884" x="6367463" y="4813300"/>
          <p14:tracePt t="97900" x="6330950" y="4857750"/>
          <p14:tracePt t="97916" x="6303963" y="4875213"/>
          <p14:tracePt t="97932" x="6269038" y="4902200"/>
          <p14:tracePt t="97949" x="6251575" y="4911725"/>
          <p14:tracePt t="97966" x="6242050" y="4919663"/>
          <p14:tracePt t="97985" x="6232525" y="4919663"/>
          <p14:tracePt t="97999" x="6232525" y="4929188"/>
          <p14:tracePt t="98049" x="6224588" y="4929188"/>
          <p14:tracePt t="98062" x="6215063" y="4929188"/>
          <p14:tracePt t="98100" x="6215063" y="4938713"/>
          <p14:tracePt t="98113" x="6215063" y="4894263"/>
          <p14:tracePt t="98218" x="6232525" y="4848225"/>
          <p14:tracePt t="98227" x="6259513" y="4776788"/>
          <p14:tracePt t="98240" x="6286500" y="4705350"/>
          <p14:tracePt t="98253" x="6296025" y="4652963"/>
          <p14:tracePt t="98268" x="6303963" y="4608513"/>
          <p14:tracePt t="98283" x="6313488" y="4562475"/>
          <p14:tracePt t="98299" x="6323013" y="4500563"/>
          <p14:tracePt t="98318" x="6330950" y="4483100"/>
          <p14:tracePt t="98333" x="6340475" y="4438650"/>
          <p14:tracePt t="98349" x="6348413" y="4375150"/>
          <p14:tracePt t="98368" x="6357938" y="4348163"/>
          <p14:tracePt t="98383" x="6367463" y="4340225"/>
          <p14:tracePt t="98400" x="6367463" y="4330700"/>
          <p14:tracePt t="98417" x="6367463" y="4340225"/>
          <p14:tracePt t="98522" x="6367463" y="4375150"/>
          <p14:tracePt t="98533" x="6367463" y="4429125"/>
          <p14:tracePt t="98545" x="6348413" y="4537075"/>
          <p14:tracePt t="98560" x="6303963" y="4679950"/>
          <p14:tracePt t="98571" x="6224588" y="4902200"/>
          <p14:tracePt t="98583" x="6134100" y="5072063"/>
          <p14:tracePt t="98599" x="6081713" y="5170488"/>
          <p14:tracePt t="98616" x="6037263" y="5241925"/>
          <p14:tracePt t="98632" x="5991225" y="5303838"/>
          <p14:tracePt t="98649" x="5983288" y="5313363"/>
          <p14:tracePt t="98666" x="5973763" y="5322888"/>
          <p14:tracePt t="98682" x="5973763" y="5313363"/>
          <p14:tracePt t="98777" x="5991225" y="5303838"/>
          <p14:tracePt t="98789" x="6018213" y="5276850"/>
          <p14:tracePt t="98801" x="6037263" y="5259388"/>
          <p14:tracePt t="98813" x="6062663" y="5241925"/>
          <p14:tracePt t="98825" x="6126163" y="5170488"/>
          <p14:tracePt t="98839" x="6170613" y="5081588"/>
          <p14:tracePt t="98851" x="6224588" y="4973638"/>
          <p14:tracePt t="98866" x="6286500" y="4840288"/>
          <p14:tracePt t="98883" x="6323013" y="4679950"/>
          <p14:tracePt t="98899" x="6411913" y="4340225"/>
          <p14:tracePt t="98917" x="6429375" y="4232275"/>
          <p14:tracePt t="98933" x="6429375" y="4160838"/>
          <p14:tracePt t="98950" x="6438900" y="4108450"/>
          <p14:tracePt t="98968" x="6438900" y="4089400"/>
          <p14:tracePt t="98983" x="6429375" y="4098925"/>
          <p14:tracePt t="99082" x="6429375" y="4116388"/>
          <p14:tracePt t="99094" x="6411913" y="4160838"/>
          <p14:tracePt t="99107" x="6375400" y="4241800"/>
          <p14:tracePt t="99118" x="6323013" y="4367213"/>
          <p14:tracePt t="99133" x="6232525" y="4572000"/>
          <p14:tracePt t="99150" x="6099175" y="4803775"/>
          <p14:tracePt t="99167" x="5919788" y="5072063"/>
          <p14:tracePt t="99183" x="5875338" y="5143500"/>
          <p14:tracePt t="99200" x="5840413" y="5170488"/>
          <p14:tracePt t="99216" x="5830888" y="5197475"/>
          <p14:tracePt t="99216" x="5822950" y="5197475"/>
          <p14:tracePt t="99236" x="5813425" y="5205413"/>
          <p14:tracePt t="99250" x="5803900" y="5214938"/>
          <p14:tracePt t="99266" x="5813425" y="5214938"/>
          <p14:tracePt t="99336" x="5822950" y="5214938"/>
          <p14:tracePt t="99348" x="5840413" y="5214938"/>
          <p14:tracePt t="99362" x="5857875" y="5214938"/>
          <p14:tracePt t="99376" x="5884863" y="5205413"/>
          <p14:tracePt t="99388" x="5919788" y="5170488"/>
          <p14:tracePt t="99400" x="5983288" y="5116513"/>
          <p14:tracePt t="99416" x="6089650" y="4991100"/>
          <p14:tracePt t="99433" x="6367463" y="4660900"/>
          <p14:tracePt t="99452" x="6438900" y="4572000"/>
          <p14:tracePt t="99466" x="6473825" y="4518025"/>
          <p14:tracePt t="99483" x="6483350" y="4500563"/>
          <p14:tracePt t="99500" x="6500813" y="4473575"/>
          <p14:tracePt t="99516" x="6500813" y="4491038"/>
          <p14:tracePt t="99604" x="6491288" y="4545013"/>
          <p14:tracePt t="99615" x="6473825" y="4589463"/>
          <p14:tracePt t="99629" x="6446838" y="4679950"/>
          <p14:tracePt t="99644" x="6411913" y="4741863"/>
          <p14:tracePt t="99654" x="6375400" y="4803775"/>
          <p14:tracePt t="99666" x="6357938" y="4840288"/>
          <p14:tracePt t="99683" x="6340475" y="4867275"/>
          <p14:tracePt t="99700" x="6340475" y="4884738"/>
          <p14:tracePt t="99718" x="6330950" y="4894263"/>
          <p14:tracePt t="99733" x="6330950" y="4884738"/>
          <p14:tracePt t="99794" x="6340475" y="4857750"/>
          <p14:tracePt t="99807" x="6348413" y="4830763"/>
          <p14:tracePt t="99819" x="6367463" y="4803775"/>
          <p14:tracePt t="99832" x="6384925" y="4768850"/>
          <p14:tracePt t="99845" x="6384925" y="4751388"/>
          <p14:tracePt t="99858" x="6394450" y="4724400"/>
          <p14:tracePt t="99871" x="6394450" y="4714875"/>
          <p14:tracePt t="99884" x="6402388" y="4697413"/>
          <p14:tracePt t="99900" x="6402388" y="4687888"/>
          <p14:tracePt t="99922" x="6402388" y="4697413"/>
          <p14:tracePt t="100012" x="6394450" y="4732338"/>
          <p14:tracePt t="100023" x="6394450" y="4768850"/>
          <p14:tracePt t="100035" x="6394450" y="4813300"/>
          <p14:tracePt t="100047" x="6394450" y="4848225"/>
          <p14:tracePt t="100061" x="6402388" y="4875213"/>
          <p14:tracePt t="100073" x="6419850" y="4902200"/>
          <p14:tracePt t="100090" x="6446838" y="4929188"/>
          <p14:tracePt t="100100" x="6473825" y="4946650"/>
          <p14:tracePt t="100116" x="6510338" y="4973638"/>
          <p14:tracePt t="100133" x="6589713" y="5000625"/>
          <p14:tracePt t="100151" x="6616700" y="5000625"/>
          <p14:tracePt t="100166" x="6653213" y="5000625"/>
          <p14:tracePt t="100183" x="6705600" y="4991100"/>
          <p14:tracePt t="100200" x="6796088" y="4929188"/>
          <p14:tracePt t="100216" x="6858000" y="4848225"/>
          <p14:tracePt t="100234" x="6946900" y="4732338"/>
          <p14:tracePt t="100250" x="7045325" y="4527550"/>
          <p14:tracePt t="100267" x="7062788" y="4473575"/>
          <p14:tracePt t="100283" x="7072313" y="4446588"/>
          <p14:tracePt t="100300" x="7072313" y="4429125"/>
          <p14:tracePt t="100316" x="7072313" y="4419600"/>
          <p14:tracePt t="100333" x="7072313" y="4429125"/>
          <p14:tracePt t="100444" x="7089775" y="4473575"/>
          <p14:tracePt t="100456" x="7108825" y="4554538"/>
          <p14:tracePt t="100469" x="7143750" y="4679950"/>
          <p14:tracePt t="100481" x="7188200" y="4803775"/>
          <p14:tracePt t="100494" x="7251700" y="4965700"/>
          <p14:tracePt t="100509" x="7304088" y="5089525"/>
          <p14:tracePt t="100520" x="7331075" y="5180013"/>
          <p14:tracePt t="100533" x="7367588" y="5268913"/>
          <p14:tracePt t="100549" x="7402513" y="5322888"/>
          <p14:tracePt t="100566" x="7456488" y="5375275"/>
          <p14:tracePt t="100584" x="7483475" y="5394325"/>
          <p14:tracePt t="100599" x="7500938" y="5402263"/>
          <p14:tracePt t="100616" x="7537450" y="5419725"/>
          <p14:tracePt t="100634" x="7554913" y="5419725"/>
          <p14:tracePt t="100649" x="7581900" y="5419725"/>
          <p14:tracePt t="100666" x="7589838" y="5419725"/>
          <p14:tracePt t="100682" x="7634288" y="5384800"/>
          <p14:tracePt t="100699" x="7653338" y="5340350"/>
          <p14:tracePt t="100716" x="7661275" y="5303838"/>
          <p14:tracePt t="100733" x="7670800" y="5251450"/>
          <p14:tracePt t="100749" x="7670800" y="5241925"/>
          <p14:tracePt t="100766" x="7670800" y="5259388"/>
          <p14:tracePt t="100863" x="7653338" y="5268913"/>
          <p14:tracePt t="100876" x="7643813" y="5276850"/>
          <p14:tracePt t="100889" x="7634288" y="5286375"/>
          <p14:tracePt t="100901" x="7626350" y="5286375"/>
          <p14:tracePt t="100917" x="7608888" y="5286375"/>
          <p14:tracePt t="100933" x="7581900" y="5286375"/>
          <p14:tracePt t="100950" x="7518400" y="5251450"/>
          <p14:tracePt t="100967" x="7483475" y="5187950"/>
          <p14:tracePt t="100983" x="7466013" y="5108575"/>
          <p14:tracePt t="101000" x="7466013" y="5000625"/>
          <p14:tracePt t="101017" x="7473950" y="4973638"/>
          <p14:tracePt t="101033" x="7545388" y="4911725"/>
          <p14:tracePt t="101050" x="8072438" y="4759325"/>
          <p14:tracePt t="101068" x="8375650" y="4732338"/>
          <p14:tracePt t="101083" x="8572500" y="4714875"/>
          <p14:tracePt t="101100" x="8680450" y="4705350"/>
          <p14:tracePt t="101116" x="8777288" y="4705350"/>
          <p14:tracePt t="101133" x="8796338" y="4705350"/>
          <p14:tracePt t="101150" x="8804275" y="4705350"/>
          <p14:tracePt t="101166" x="8796338" y="4705350"/>
          <p14:tracePt t="101232" x="8786813" y="4705350"/>
          <p14:tracePt t="101245" x="8777288" y="4705350"/>
          <p14:tracePt t="101437" x="8751888" y="4705350"/>
          <p14:tracePt t="101448" x="8697913" y="4705350"/>
          <p14:tracePt t="101463" x="8653463" y="4705350"/>
          <p14:tracePt t="101475" x="8599488" y="4697413"/>
          <p14:tracePt t="101487" x="8562975" y="4697413"/>
          <p14:tracePt t="101500" x="8528050" y="4697413"/>
          <p14:tracePt t="101516" x="8501063" y="4697413"/>
          <p14:tracePt t="101533" x="8466138" y="4687888"/>
          <p14:tracePt t="101550" x="8402638" y="4679950"/>
          <p14:tracePt t="101566" x="8367713" y="4660900"/>
          <p14:tracePt t="101583" x="8331200" y="4652963"/>
          <p14:tracePt t="101600" x="8296275" y="4633913"/>
          <p14:tracePt t="101617" x="8277225" y="4633913"/>
          <p14:tracePt t="101633" x="8277225" y="4625975"/>
          <p14:tracePt t="101650" x="8269288" y="4616450"/>
          <p14:tracePt t="101668" x="8269288" y="4625975"/>
          <p14:tracePt t="101743" x="8277225" y="4633913"/>
          <p14:tracePt t="101754" x="8296275" y="4652963"/>
          <p14:tracePt t="101767" x="8313738" y="4670425"/>
          <p14:tracePt t="101781" x="8331200" y="4679950"/>
          <p14:tracePt t="101793" x="8348663" y="4679950"/>
          <p14:tracePt t="101806" x="8358188" y="4679950"/>
          <p14:tracePt t="101819" x="8367713" y="4679950"/>
          <p14:tracePt t="101845" x="8375650" y="4670425"/>
          <p14:tracePt t="101857" x="8385175" y="4616450"/>
          <p14:tracePt t="101869" x="8385175" y="4545013"/>
          <p14:tracePt t="101883" x="8375650" y="4483100"/>
          <p14:tracePt t="101900" x="8358188" y="4438650"/>
          <p14:tracePt t="101917" x="8313738" y="4375150"/>
          <p14:tracePt t="101934" x="8296275" y="4367213"/>
          <p14:tracePt t="101949" x="8286750" y="4357688"/>
          <p14:tracePt t="101966" x="8259763" y="4340225"/>
          <p14:tracePt t="101983" x="8242300" y="4340225"/>
          <p14:tracePt t="101999" x="8224838" y="4330700"/>
          <p14:tracePt t="102016" x="8197850" y="4322763"/>
          <p14:tracePt t="102032" x="8188325" y="4322763"/>
          <p14:tracePt t="102049" x="8170863" y="4322763"/>
          <p14:tracePt t="102066" x="8161338" y="4322763"/>
          <p14:tracePt t="102097" x="8153400" y="4322763"/>
          <p14:tracePt t="102109" x="8134350" y="4348163"/>
          <p14:tracePt t="102124" x="8126413" y="4375150"/>
          <p14:tracePt t="102135" x="8108950" y="4402138"/>
          <p14:tracePt t="102150" x="8089900" y="4429125"/>
          <p14:tracePt t="102166" x="8081963" y="4456113"/>
          <p14:tracePt t="102182" x="8072438" y="4465638"/>
          <p14:tracePt t="102200" x="8072438" y="4473575"/>
          <p14:tracePt t="102215" x="8072438" y="4483100"/>
          <p14:tracePt t="102239" x="8062913" y="4500563"/>
          <p14:tracePt t="102492" x="8054975" y="4527550"/>
          <p14:tracePt t="102504" x="8037513" y="4589463"/>
          <p14:tracePt t="102518" x="8018463" y="4660900"/>
          <p14:tracePt t="102531" x="8010525" y="4732338"/>
          <p14:tracePt t="102545" x="7991475" y="4795838"/>
          <p14:tracePt t="102557" x="7983538" y="4830763"/>
          <p14:tracePt t="102569" x="7974013" y="4857750"/>
          <p14:tracePt t="102582" x="7966075" y="4875213"/>
          <p14:tracePt t="102599" x="7966075" y="4884738"/>
          <p14:tracePt t="102620" x="7966075" y="4894263"/>
          <p14:tracePt t="102634" x="7966075" y="4902200"/>
          <p14:tracePt t="102684" x="7956550" y="4902200"/>
          <p14:tracePt t="102710" x="7939088" y="4902200"/>
          <p14:tracePt t="102736" x="7920038" y="4902200"/>
          <p14:tracePt t="102748" x="7902575" y="4902200"/>
          <p14:tracePt t="102762" x="7894638" y="4894263"/>
          <p14:tracePt t="102773" x="7867650" y="4884738"/>
          <p14:tracePt t="102787" x="7858125" y="4875213"/>
          <p14:tracePt t="102801" x="7848600" y="4867275"/>
          <p14:tracePt t="102817" x="7840663" y="4848225"/>
          <p14:tracePt t="102833" x="7823200" y="4830763"/>
          <p14:tracePt t="102851" x="7823200" y="4822825"/>
          <p14:tracePt t="102875" x="7813675" y="4822825"/>
          <p14:tracePt t="102888" x="7813675" y="4813300"/>
          <p14:tracePt t="102901" x="7813675" y="4803775"/>
          <p14:tracePt t="102916" x="7813675" y="4795838"/>
          <p14:tracePt t="102940" x="7813675" y="4786313"/>
          <p14:tracePt t="102978" x="7813675" y="4776788"/>
          <p14:tracePt t="103003" x="7813675" y="4768850"/>
          <p14:tracePt t="103015" x="7813675" y="4759325"/>
          <p14:tracePt t="103104" x="7823200" y="4759325"/>
          <p14:tracePt t="103157" x="7831138" y="4759325"/>
          <p14:tracePt t="103270" x="7858125" y="4759325"/>
          <p14:tracePt t="103537" x="7912100" y="4759325"/>
          <p14:tracePt t="103551" x="7956550" y="4751388"/>
          <p14:tracePt t="103563" x="8027988" y="4751388"/>
          <p14:tracePt t="103575" x="8081963" y="4751388"/>
          <p14:tracePt t="103587" x="8116888" y="4751388"/>
          <p14:tracePt t="103601" x="8153400" y="4751388"/>
          <p14:tracePt t="103616" x="8180388" y="4741863"/>
          <p14:tracePt t="103633" x="8205788" y="4724400"/>
          <p14:tracePt t="103650" x="8259763" y="4705350"/>
          <p14:tracePt t="103667" x="8269288" y="4697413"/>
          <p14:tracePt t="103683" x="8286750" y="4687888"/>
          <p14:tracePt t="103700" x="8296275" y="4670425"/>
          <p14:tracePt t="103718" x="8304213" y="4660900"/>
          <p14:tracePt t="103734" x="8340725" y="4633913"/>
          <p14:tracePt t="103750" x="8501063" y="4419600"/>
          <p14:tracePt t="103768" x="8599488" y="4313238"/>
          <p14:tracePt t="103783" x="8661400" y="4232275"/>
          <p14:tracePt t="103800" x="8697913" y="4179888"/>
          <p14:tracePt t="103816" x="8724900" y="4143375"/>
          <p14:tracePt t="103833" x="8724900" y="4133850"/>
          <p14:tracePt t="103850" x="8732838" y="4133850"/>
          <p14:tracePt t="103866" x="8732838" y="4125913"/>
          <p14:tracePt t="103906" x="8742363" y="4116388"/>
          <p14:tracePt t="103932" x="8751888" y="4108450"/>
          <p14:tracePt t="103971" x="8751888" y="4098925"/>
          <p14:tracePt t="103997" x="8759825" y="4098925"/>
          <p14:tracePt t="104010" x="8759825" y="4089400"/>
          <p14:tracePt t="104034" x="8769350" y="4089400"/>
          <p14:tracePt t="104074" x="8759825" y="4089400"/>
          <p14:tracePt t="104429" x="8732838" y="4089400"/>
          <p14:tracePt t="104442" x="8705850" y="4089400"/>
          <p14:tracePt t="104454" x="8680450" y="4108450"/>
          <p14:tracePt t="104468" x="8626475" y="4125913"/>
          <p14:tracePt t="104483" x="8572500" y="4160838"/>
          <p14:tracePt t="104500" x="8466138" y="4197350"/>
          <p14:tracePt t="104518" x="8429625" y="4214813"/>
          <p14:tracePt t="104533" x="8412163" y="4232275"/>
          <p14:tracePt t="104550" x="8394700" y="4241800"/>
          <p14:tracePt t="104566" x="8358188" y="4241800"/>
          <p14:tracePt t="104583" x="8340725" y="4241800"/>
          <p14:tracePt t="104600" x="8313738" y="4251325"/>
          <p14:tracePt t="104616" x="8277225" y="4259263"/>
          <p14:tracePt t="104634" x="8259763" y="4259263"/>
          <p14:tracePt t="104650" x="8251825" y="4259263"/>
          <p14:tracePt t="104666" x="8232775" y="4259263"/>
          <p14:tracePt t="104684" x="8224838" y="4268788"/>
          <p14:tracePt t="104700" x="8215313" y="4276725"/>
          <p14:tracePt t="104722" x="8205788" y="4286250"/>
          <p14:tracePt t="104747" x="8197850" y="4286250"/>
          <p14:tracePt t="104760" x="8188325" y="4303713"/>
          <p14:tracePt t="104773" x="8180388" y="4322763"/>
          <p14:tracePt t="104785" x="8161338" y="4340225"/>
          <p14:tracePt t="104800" x="8143875" y="4384675"/>
          <p14:tracePt t="104816" x="8134350" y="4419600"/>
          <p14:tracePt t="104834" x="8108950" y="4510088"/>
          <p14:tracePt t="104851" x="8099425" y="4554538"/>
          <p14:tracePt t="104866" x="8089900" y="4581525"/>
          <p14:tracePt t="104883" x="8081963" y="4608513"/>
          <p14:tracePt t="104900" x="8081963" y="4616450"/>
          <p14:tracePt t="104916" x="8081963" y="4625975"/>
          <p14:tracePt t="105079" x="8081963" y="4643438"/>
          <p14:tracePt t="105117" x="8081963" y="4660900"/>
          <p14:tracePt t="105130" x="8081963" y="4697413"/>
          <p14:tracePt t="105142" x="8072438" y="4732338"/>
          <p14:tracePt t="105154" x="8072438" y="4786313"/>
          <p14:tracePt t="105168" x="8072438" y="4830763"/>
          <p14:tracePt t="105183" x="8072438" y="4867275"/>
          <p14:tracePt t="105200" x="8062913" y="4946650"/>
          <p14:tracePt t="105218" x="8062913" y="4973638"/>
          <p14:tracePt t="105234" x="8062913" y="4983163"/>
          <p14:tracePt t="105250" x="8054975" y="4991100"/>
          <p14:tracePt t="105266" x="8054975" y="5000625"/>
          <p14:tracePt t="105283" x="8045450" y="5000625"/>
          <p14:tracePt t="105321" x="8037513" y="5000625"/>
          <p14:tracePt t="105332" x="8027988" y="5000625"/>
          <p14:tracePt t="105346" x="8018463" y="5000625"/>
          <p14:tracePt t="105358" x="8010525" y="4983163"/>
          <p14:tracePt t="105372" x="7991475" y="4983163"/>
          <p14:tracePt t="105384" x="7991475" y="4965700"/>
          <p14:tracePt t="105400" x="7983538" y="4965700"/>
          <p14:tracePt t="105416" x="7983538" y="4956175"/>
          <p14:tracePt t="105433" x="7983538" y="4938713"/>
          <p14:tracePt t="105450" x="7983538" y="4929188"/>
          <p14:tracePt t="105474" x="8010525" y="4911725"/>
          <p14:tracePt t="105498" x="8072438" y="4894263"/>
          <p14:tracePt t="105511" x="8143875" y="4867275"/>
          <p14:tracePt t="105524" x="8224838" y="4840288"/>
          <p14:tracePt t="105535" x="8296275" y="4803775"/>
          <p14:tracePt t="105550" x="8348663" y="4786313"/>
          <p14:tracePt t="105566" x="8385175" y="4759325"/>
          <p14:tracePt t="105583" x="8412163" y="4714875"/>
          <p14:tracePt t="105600" x="8429625" y="4679950"/>
          <p14:tracePt t="105616" x="8447088" y="4643438"/>
          <p14:tracePt t="105633" x="8474075" y="4527550"/>
          <p14:tracePt t="105651" x="8483600" y="4465638"/>
          <p14:tracePt t="105666" x="8491538" y="4429125"/>
          <p14:tracePt t="105683" x="8491538" y="4411663"/>
          <p14:tracePt t="105700" x="8501063" y="4384675"/>
          <p14:tracePt t="105716" x="8510588" y="4375150"/>
          <p14:tracePt t="105734" x="8510588" y="4367213"/>
          <p14:tracePt t="105779" x="8510588" y="4357688"/>
          <p14:tracePt t="105917" x="8528050" y="4348163"/>
          <p14:tracePt t="105931" x="8528050" y="4330700"/>
          <p14:tracePt t="105943" x="8545513" y="4322763"/>
          <p14:tracePt t="105956" x="8555038" y="4303713"/>
          <p14:tracePt t="105969" x="8562975" y="4303713"/>
          <p14:tracePt t="105983" x="8582025" y="4286250"/>
          <p14:tracePt t="106000" x="8582025" y="4276725"/>
          <p14:tracePt t="106033" x="8589963" y="4268788"/>
          <p14:tracePt t="106058" x="8589963" y="4259263"/>
          <p14:tracePt t="106083" x="8589963" y="4251325"/>
          <p14:tracePt t="106097" x="8589963" y="4241800"/>
          <p14:tracePt t="106108" x="8589963" y="4232275"/>
          <p14:tracePt t="106133" x="8589963" y="4224338"/>
          <p14:tracePt t="106159" x="8616950" y="4224338"/>
          <p14:tracePt t="106579" x="8680450" y="4214813"/>
          <p14:tracePt t="106593" x="8786813" y="4205288"/>
          <p14:tracePt t="106605" x="8875713" y="4205288"/>
          <p14:tracePt t="106618" x="8983663" y="4205288"/>
          <p14:tracePt t="106633" x="9082088" y="4205288"/>
          <p14:tracePt t="106649" x="9144000" y="4205288"/>
          <p14:tracePt t="106666" x="9242425" y="4205288"/>
          <p14:tracePt t="106683" x="9277350" y="4205288"/>
          <p14:tracePt t="106700" x="9313863" y="4214813"/>
          <p14:tracePt t="106716" x="9367838" y="4224338"/>
          <p14:tracePt t="106734" x="9385300" y="4241800"/>
          <p14:tracePt t="106750" x="9412288" y="4241800"/>
          <p14:tracePt t="106767" x="9439275" y="4259263"/>
          <p14:tracePt t="106783" x="9474200" y="4286250"/>
          <p14:tracePt t="106800" x="9483725" y="4295775"/>
          <p14:tracePt t="106816" x="9501188" y="4322763"/>
          <p14:tracePt t="106833" x="9518650" y="4357688"/>
          <p14:tracePt t="106850" x="9528175" y="4384675"/>
          <p14:tracePt t="106866" x="9528175" y="4411663"/>
          <p14:tracePt t="106883" x="9528175" y="4483100"/>
          <p14:tracePt t="106900" x="9518650" y="4545013"/>
          <p14:tracePt t="106916" x="9491663" y="4633913"/>
          <p14:tracePt t="106933" x="9420225" y="4848225"/>
          <p14:tracePt t="106950" x="9394825" y="4946650"/>
          <p14:tracePt t="106966" x="9375775" y="5037138"/>
          <p14:tracePt t="106983" x="9348788" y="5116513"/>
          <p14:tracePt t="107001" x="9348788" y="5133975"/>
          <p14:tracePt t="107016" x="9348788" y="5153025"/>
          <p14:tracePt t="107038" x="9348788" y="5160963"/>
          <p14:tracePt t="107051" x="9348788" y="5170488"/>
          <p14:tracePt t="107067" x="9348788" y="5187950"/>
          <p14:tracePt t="107083" x="9340850" y="5205413"/>
          <p14:tracePt t="107100" x="9340850" y="5224463"/>
          <p14:tracePt t="107117" x="9340850" y="5241925"/>
          <p14:tracePt t="107133" x="9348788" y="5251450"/>
          <p14:tracePt t="107394" x="9375775" y="5259388"/>
          <p14:tracePt t="107408" x="9420225" y="5276850"/>
          <p14:tracePt t="107421" x="9474200" y="5313363"/>
          <p14:tracePt t="107434" x="9528175" y="5348288"/>
          <p14:tracePt t="107446" x="9582150" y="5375275"/>
          <p14:tracePt t="107458" x="9634538" y="5402263"/>
          <p14:tracePt t="107472" x="9688513" y="5429250"/>
          <p14:tracePt t="107484" x="9732963" y="5446713"/>
          <p14:tracePt t="107500" x="9786938" y="5465763"/>
          <p14:tracePt t="107517" x="9848850" y="5473700"/>
          <p14:tracePt t="107533" x="9947275" y="5473700"/>
          <p14:tracePt t="107550" x="9974263" y="5473700"/>
          <p14:tracePt t="107566" x="10010775" y="5473700"/>
          <p14:tracePt t="107583" x="10037763" y="5473700"/>
          <p14:tracePt t="107600" x="10045700" y="5473700"/>
          <p14:tracePt t="107617" x="10055225" y="5473700"/>
          <p14:tracePt t="107650" x="10063163" y="5473700"/>
          <p14:tracePt t="107662" x="10063163" y="5465763"/>
          <p14:tracePt t="107688" x="10063163" y="5456238"/>
          <p14:tracePt t="107714" x="10072688" y="5446713"/>
          <p14:tracePt t="107728" x="10072688" y="5429250"/>
          <p14:tracePt t="107740" x="10082213" y="5419725"/>
          <p14:tracePt t="107752" x="10090150" y="5411788"/>
          <p14:tracePt t="107766" x="10090150" y="5402263"/>
          <p14:tracePt t="107790" x="10099675" y="5402263"/>
          <p14:tracePt t="107803" x="10099675" y="5394325"/>
          <p14:tracePt t="107841" x="10082213" y="5394325"/>
          <p14:tracePt t="108094" x="10055225" y="5419725"/>
          <p14:tracePt t="108108" x="10010775" y="5446713"/>
          <p14:tracePt t="108121" x="9966325" y="5473700"/>
          <p14:tracePt t="108132" x="9929813" y="5500688"/>
          <p14:tracePt t="108147" x="9875838" y="5537200"/>
          <p14:tracePt t="108158" x="9813925" y="5562600"/>
          <p14:tracePt t="108171" x="9725025" y="5608638"/>
          <p14:tracePt t="108184" x="9617075" y="5643563"/>
          <p14:tracePt t="108200" x="9518650" y="5670550"/>
          <p14:tracePt t="108217" x="9412288" y="5697538"/>
          <p14:tracePt t="108217" x="9331325" y="5724525"/>
          <p14:tracePt t="108236" x="9259888" y="5732463"/>
          <p14:tracePt t="108250" x="9188450" y="5741988"/>
          <p14:tracePt t="108267" x="9117013" y="5741988"/>
          <p14:tracePt t="108283" x="8956675" y="5751513"/>
          <p14:tracePt t="108300" x="8902700" y="5751513"/>
          <p14:tracePt t="108316" x="8858250" y="5751513"/>
          <p14:tracePt t="108333" x="8823325" y="5732463"/>
          <p14:tracePt t="108352" x="8796338" y="5724525"/>
          <p14:tracePt t="108366" x="8796338" y="5697538"/>
          <p14:tracePt t="108383" x="8759825" y="5626100"/>
          <p14:tracePt t="108401" x="8751888" y="5589588"/>
          <p14:tracePt t="108417" x="8751888" y="5545138"/>
          <p14:tracePt t="108433" x="8751888" y="5527675"/>
          <p14:tracePt t="108450" x="8751888" y="5510213"/>
          <p14:tracePt t="108467" x="8751888" y="5500688"/>
          <p14:tracePt t="111121" x="8724900" y="5500688"/>
          <p14:tracePt t="111991" x="8609013" y="5562600"/>
          <p14:tracePt t="112004" x="8259763" y="5732463"/>
          <p14:tracePt t="112016" x="7777163" y="5875338"/>
          <p14:tracePt t="112029" x="7251700" y="5965825"/>
          <p14:tracePt t="112041" x="6742113" y="6000750"/>
          <p14:tracePt t="112054" x="6348413" y="6000750"/>
          <p14:tracePt t="112068" x="5991225" y="5946775"/>
          <p14:tracePt t="112083" x="5759450" y="5884863"/>
          <p14:tracePt t="112100" x="5545138" y="5803900"/>
          <p14:tracePt t="112118" x="5518150" y="5786438"/>
          <p14:tracePt t="112133" x="5500688" y="5776913"/>
          <p14:tracePt t="112150" x="5491163" y="5768975"/>
          <p14:tracePt t="112167" x="5491163" y="5759450"/>
          <p14:tracePt t="112184" x="5500688" y="5759450"/>
          <p14:tracePt t="114074" x="5473700" y="5751513"/>
          <p14:tracePt t="114116" x="5394325" y="5732463"/>
          <p14:tracePt t="114128" x="5241925" y="5705475"/>
          <p14:tracePt t="114141" x="4956175" y="5653088"/>
          <p14:tracePt t="114153" x="4679950" y="5608638"/>
          <p14:tracePt t="114167" x="4419600" y="5562600"/>
          <p14:tracePt t="114182" x="4276725" y="5527675"/>
          <p14:tracePt t="114199" x="4187825" y="5510213"/>
          <p14:tracePt t="114216" x="4125913" y="5483225"/>
          <p14:tracePt t="114234" x="4116388" y="5483225"/>
          <p14:tracePt t="115447" x="4098925" y="5483225"/>
          <p14:tracePt t="116218" x="4062413" y="5483225"/>
          <p14:tracePt t="116231" x="3990975" y="5483225"/>
          <p14:tracePt t="116243" x="3840163" y="5465763"/>
          <p14:tracePt t="116256" x="3509963" y="5419725"/>
          <p14:tracePt t="116268" x="3054350" y="5330825"/>
          <p14:tracePt t="116283" x="2571750" y="5205413"/>
          <p14:tracePt t="116300" x="2170113" y="5108575"/>
          <p14:tracePt t="116316" x="1660525" y="4973638"/>
          <p14:tracePt t="116334" x="1554163" y="4956175"/>
          <p14:tracePt t="116350" x="1482725" y="4938713"/>
          <p14:tracePt t="116367" x="1419225" y="4938713"/>
          <p14:tracePt t="116385" x="1393825" y="4938713"/>
          <p14:tracePt t="116400" x="1366838" y="4973638"/>
          <p14:tracePt t="116417" x="1303338" y="5153025"/>
          <p14:tracePt t="116435" x="1295400" y="5259388"/>
          <p14:tracePt t="116450" x="1295400" y="5357813"/>
          <p14:tracePt t="116467" x="1295400" y="5456238"/>
          <p14:tracePt t="116467" x="1312863" y="5545138"/>
          <p14:tracePt t="116485" x="1330325" y="5608638"/>
          <p14:tracePt t="116500" x="1347788" y="5653088"/>
          <p14:tracePt t="116517" x="1374775" y="5688013"/>
          <p14:tracePt t="116534" x="1384300" y="5688013"/>
          <p14:tracePt t="116740" x="1393825" y="5688013"/>
          <p14:tracePt t="116751" x="1419225" y="5697538"/>
          <p14:tracePt t="116764" x="1438275" y="5705475"/>
          <p14:tracePt t="116778" x="1465263" y="5732463"/>
          <p14:tracePt t="116790" x="1500188" y="5751513"/>
          <p14:tracePt t="116803" x="1527175" y="5768975"/>
          <p14:tracePt t="116817" x="1554163" y="5786438"/>
          <p14:tracePt t="116833" x="1581150" y="5803900"/>
          <p14:tracePt t="116850" x="1616075" y="5822950"/>
          <p14:tracePt t="116867" x="1625600" y="5840413"/>
          <p14:tracePt t="116883" x="1633538" y="5840413"/>
          <p14:tracePt t="116904" x="1633538" y="5848350"/>
          <p14:tracePt t="117133" x="1643063" y="5857875"/>
          <p14:tracePt t="117147" x="1660525" y="5867400"/>
          <p14:tracePt t="117159" x="1670050" y="5875338"/>
          <p14:tracePt t="117172" x="1687513" y="5875338"/>
          <p14:tracePt t="117185" x="1697038" y="5884863"/>
          <p14:tracePt t="117200" x="1724025" y="5894388"/>
          <p14:tracePt t="117217" x="1731963" y="5894388"/>
          <p14:tracePt t="117217" x="1751013" y="5902325"/>
          <p14:tracePt t="117236" x="1768475" y="5902325"/>
          <p14:tracePt t="117250" x="1795463" y="5902325"/>
          <p14:tracePt t="117267" x="1812925" y="5902325"/>
          <p14:tracePt t="117283" x="1847850" y="5902325"/>
          <p14:tracePt t="117301" x="1866900" y="5902325"/>
          <p14:tracePt t="117317" x="1874838" y="5902325"/>
          <p14:tracePt t="117333" x="1884363" y="5902325"/>
          <p14:tracePt t="117351" x="1893888" y="5902325"/>
          <p14:tracePt t="117367" x="1901825" y="5902325"/>
          <p14:tracePt t="117403" x="1901825" y="5911850"/>
          <p14:tracePt t="117516" x="1893888" y="5919788"/>
          <p14:tracePt t="117541" x="1893888" y="5938838"/>
          <p14:tracePt t="117554" x="1884363" y="5938838"/>
          <p14:tracePt t="117567" x="1884363" y="5946775"/>
          <p14:tracePt t="117579" x="1884363" y="5956300"/>
          <p14:tracePt t="117593" x="1874838" y="5956300"/>
          <p14:tracePt t="117618" x="1874838" y="5919788"/>
          <p14:tracePt t="117693" x="1874838" y="5884863"/>
          <p14:tracePt t="117707" x="1874838" y="5830888"/>
          <p14:tracePt t="117719" x="1874838" y="5803900"/>
          <p14:tracePt t="117732" x="1874838" y="5786438"/>
          <p14:tracePt t="117746" x="1893888" y="5776913"/>
          <p14:tracePt t="117758" x="1901825" y="5759450"/>
          <p14:tracePt t="117770" x="1919288" y="5759450"/>
          <p14:tracePt t="117784" x="1946275" y="5741988"/>
          <p14:tracePt t="117800" x="2017713" y="5715000"/>
          <p14:tracePt t="117817" x="2205038" y="5680075"/>
          <p14:tracePt t="117834" x="2268538" y="5653088"/>
          <p14:tracePt t="117850" x="2312988" y="5653088"/>
          <p14:tracePt t="117867" x="2347913" y="5634038"/>
          <p14:tracePt t="117885" x="2357438" y="5634038"/>
          <p14:tracePt t="117900" x="2366963" y="5634038"/>
          <p14:tracePt t="117923" x="2357438" y="5634038"/>
          <p14:tracePt t="118523" x="2322513" y="5634038"/>
          <p14:tracePt t="118534" x="2251075" y="5653088"/>
          <p14:tracePt t="118548" x="2143125" y="5680075"/>
          <p14:tracePt t="118561" x="1946275" y="5732463"/>
          <p14:tracePt t="118573" x="1633538" y="5822950"/>
          <p14:tracePt t="118585" x="1295400" y="5938838"/>
          <p14:tracePt t="118600" x="973138" y="6037263"/>
          <p14:tracePt t="118617" x="687388" y="6108700"/>
          <p14:tracePt t="118633" x="276225" y="6232525"/>
          <p14:tracePt t="118650" x="152400" y="6259513"/>
          <p14:tracePt t="118667" x="53975" y="6269038"/>
          <p14:tracePt t="118683" x="0" y="6269038"/>
          <p14:tracePt t="118701" x="0" y="6259513"/>
          <p14:tracePt t="118776" x="0" y="6251575"/>
          <p14:tracePt t="118802" x="0" y="6242050"/>
          <p14:tracePt t="118828" x="0" y="6232525"/>
          <p14:tracePt t="118853" x="17463" y="6224588"/>
          <p14:tracePt t="118918" x="17463" y="6215063"/>
          <p14:tracePt t="118930" x="36513" y="6215063"/>
          <p14:tracePt t="118942" x="53975" y="6205538"/>
          <p14:tracePt t="118955" x="80963" y="6188075"/>
          <p14:tracePt t="118970" x="107950" y="6188075"/>
          <p14:tracePt t="118984" x="179388" y="6153150"/>
          <p14:tracePt t="119000" x="438150" y="6010275"/>
          <p14:tracePt t="119019" x="581025" y="5911850"/>
          <p14:tracePt t="119034" x="687388" y="5840413"/>
          <p14:tracePt t="119050" x="750888" y="5795963"/>
          <p14:tracePt t="119067" x="795338" y="5741988"/>
          <p14:tracePt t="119084" x="812800" y="5724525"/>
          <p14:tracePt t="119100" x="812800" y="5715000"/>
          <p14:tracePt t="119117" x="812800" y="5705475"/>
          <p14:tracePt t="119133" x="812800" y="5697538"/>
          <p14:tracePt t="119183" x="0" y="0"/>
        </p14:tracePtLst>
      </p14:laserTraceLst>
    </p:ext>
    <p:ext uri="{E180D4A7-C9FB-4DFB-919C-405C955672EB}">
      <p14:showEvtLst xmlns:p14="http://schemas.microsoft.com/office/powerpoint/2010/main">
        <p14:playEvt time="127318" objId="8"/>
        <p14:stopEvt time="132705" objId="8"/>
        <p14:playEvt time="144962" objId="8"/>
        <p14:stopEvt time="150322" objId="8"/>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444" y="1261955"/>
            <a:ext cx="8596668" cy="3880773"/>
          </a:xfrm>
        </p:spPr>
        <p:txBody>
          <a:bodyPr/>
          <a:lstStyle/>
          <a:p>
            <a:r>
              <a:rPr lang="en-US" sz="2800" dirty="0" err="1">
                <a:latin typeface="Times New Roman" panose="02020603050405020304" pitchFamily="18" charset="0"/>
                <a:cs typeface="Times New Roman" panose="02020603050405020304" pitchFamily="18" charset="0"/>
              </a:rPr>
              <a:t>Athetosis</a:t>
            </a:r>
            <a:r>
              <a:rPr lang="en-US" sz="2800" dirty="0">
                <a:latin typeface="Times New Roman" panose="02020603050405020304" pitchFamily="18" charset="0"/>
                <a:cs typeface="Times New Roman" panose="02020603050405020304" pitchFamily="18" charset="0"/>
              </a:rPr>
              <a:t>: slow, involuntary, convoluted, writhing movements of the fingers, hands, toes, and feet and in some cases, arms, legs, neck and tongue.</a:t>
            </a:r>
          </a:p>
          <a:p>
            <a:r>
              <a:rPr lang="en-US" sz="2800" dirty="0">
                <a:latin typeface="Times New Roman" panose="02020603050405020304" pitchFamily="18" charset="0"/>
                <a:cs typeface="Times New Roman" panose="02020603050405020304" pitchFamily="18" charset="0"/>
              </a:rPr>
              <a:t>Due to lesion in Globus </a:t>
            </a:r>
            <a:r>
              <a:rPr lang="en-US" sz="2800" dirty="0" err="1">
                <a:latin typeface="Times New Roman" panose="02020603050405020304" pitchFamily="18" charset="0"/>
                <a:cs typeface="Times New Roman" panose="02020603050405020304" pitchFamily="18" charset="0"/>
              </a:rPr>
              <a:t>pallidus</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AggravatingBreakableAardwolf-mobile">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2963918" y="3594538"/>
            <a:ext cx="3048000" cy="2286000"/>
          </a:xfrm>
          <a:prstGeom prst="rect">
            <a:avLst/>
          </a:prstGeom>
        </p:spPr>
      </p:pic>
      <p:sp>
        <p:nvSpPr>
          <p:cNvPr id="7"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19</a:t>
            </a:r>
          </a:p>
        </p:txBody>
      </p:sp>
    </p:spTree>
    <p:custDataLst>
      <p:tags r:id="rId1"/>
    </p:custDataLst>
    <p:extLst>
      <p:ext uri="{BB962C8B-B14F-4D97-AF65-F5344CB8AC3E}">
        <p14:creationId xmlns:p14="http://schemas.microsoft.com/office/powerpoint/2010/main" val="2647505417"/>
      </p:ext>
    </p:extLst>
  </p:cSld>
  <p:clrMapOvr>
    <a:masterClrMapping/>
  </p:clrMapOvr>
  <mc:AlternateContent xmlns:mc="http://schemas.openxmlformats.org/markup-compatibility/2006" xmlns:p14="http://schemas.microsoft.com/office/powerpoint/2010/main">
    <mc:Choice Requires="p14">
      <p:transition spd="slow" p14:dur="2000" advTm="96633"/>
    </mc:Choice>
    <mc:Fallback xmlns="">
      <p:transition spd="slow" advTm="96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extLst>
    <p:ext uri="{E180D4A7-C9FB-4DFB-919C-405C955672EB}">
      <p14:showEvtLst xmlns:p14="http://schemas.microsoft.com/office/powerpoint/2010/main">
        <p14:playEvt time="49665" objId="5"/>
        <p14:stopEvt time="59830" objId="5"/>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617" y="694396"/>
            <a:ext cx="8596668" cy="3880773"/>
          </a:xfrm>
        </p:spPr>
        <p:txBody>
          <a:bodyPr/>
          <a:lstStyle/>
          <a:p>
            <a:pPr marL="0" indent="0">
              <a:buNone/>
            </a:pPr>
            <a:endParaRPr lang="en-US" b="1" dirty="0">
              <a:solidFill>
                <a:srgbClr val="FFFF00"/>
              </a:solidFill>
              <a:latin typeface="Arial Narrow" pitchFamily="34" charset="0"/>
            </a:endParaRPr>
          </a:p>
          <a:p>
            <a:r>
              <a:rPr lang="en-US" sz="3200" dirty="0" err="1">
                <a:latin typeface="Times New Roman" panose="02020603050405020304" pitchFamily="18" charset="0"/>
                <a:cs typeface="Times New Roman" panose="02020603050405020304" pitchFamily="18" charset="0"/>
              </a:rPr>
              <a:t>Hemiballismus</a:t>
            </a:r>
            <a:r>
              <a:rPr lang="en-US" sz="3200" dirty="0">
                <a:latin typeface="Times New Roman" panose="02020603050405020304" pitchFamily="18" charset="0"/>
                <a:cs typeface="Times New Roman" panose="02020603050405020304" pitchFamily="18" charset="0"/>
              </a:rPr>
              <a:t> it is flailing, ballistic, undesired movements of the limbs.</a:t>
            </a:r>
          </a:p>
          <a:p>
            <a:r>
              <a:rPr lang="en-US" sz="3200" dirty="0">
                <a:latin typeface="Times New Roman" panose="02020603050405020304" pitchFamily="18" charset="0"/>
                <a:cs typeface="Times New Roman" panose="02020603050405020304" pitchFamily="18" charset="0"/>
              </a:rPr>
              <a:t>lesion in </a:t>
            </a:r>
            <a:r>
              <a:rPr lang="en-US" sz="3200" dirty="0" err="1">
                <a:latin typeface="Times New Roman" panose="02020603050405020304" pitchFamily="18" charset="0"/>
                <a:cs typeface="Times New Roman" panose="02020603050405020304" pitchFamily="18" charset="0"/>
              </a:rPr>
              <a:t>subthalamic</a:t>
            </a:r>
            <a:r>
              <a:rPr lang="en-US" sz="3200" dirty="0">
                <a:latin typeface="Times New Roman" panose="02020603050405020304" pitchFamily="18" charset="0"/>
                <a:cs typeface="Times New Roman" panose="02020603050405020304" pitchFamily="18" charset="0"/>
              </a:rPr>
              <a:t> nucleus</a:t>
            </a:r>
            <a:endParaRPr lang="ar-IQ" sz="3200" b="1" dirty="0">
              <a:solidFill>
                <a:srgbClr val="FFFF00"/>
              </a:solidFill>
              <a:latin typeface="Times New Roman" panose="02020603050405020304" pitchFamily="18" charset="0"/>
              <a:cs typeface="Times New Roman" panose="02020603050405020304" pitchFamily="18" charset="0"/>
            </a:endParaRPr>
          </a:p>
          <a:p>
            <a:endParaRPr lang="en-US" dirty="0"/>
          </a:p>
        </p:txBody>
      </p:sp>
      <p:pic>
        <p:nvPicPr>
          <p:cNvPr id="4" name="BDn9hy">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3736427" y="3184634"/>
            <a:ext cx="3048000" cy="2286000"/>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20</a:t>
            </a:r>
          </a:p>
        </p:txBody>
      </p:sp>
    </p:spTree>
    <p:custDataLst>
      <p:tags r:id="rId1"/>
    </p:custDataLst>
    <p:extLst>
      <p:ext uri="{BB962C8B-B14F-4D97-AF65-F5344CB8AC3E}">
        <p14:creationId xmlns:p14="http://schemas.microsoft.com/office/powerpoint/2010/main" val="3360346651"/>
      </p:ext>
    </p:extLst>
  </p:cSld>
  <p:clrMapOvr>
    <a:masterClrMapping/>
  </p:clrMapOvr>
  <mc:AlternateContent xmlns:mc="http://schemas.openxmlformats.org/markup-compatibility/2006" xmlns:p14="http://schemas.microsoft.com/office/powerpoint/2010/main">
    <mc:Choice Requires="p14">
      <p:transition spd="slow" p14:dur="2000" advTm="70950"/>
    </mc:Choice>
    <mc:Fallback xmlns="">
      <p:transition spd="slow" advTm="70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extLst>
    <p:ext uri="{E180D4A7-C9FB-4DFB-919C-405C955672EB}">
      <p14:showEvtLst xmlns:p14="http://schemas.microsoft.com/office/powerpoint/2010/main">
        <p14:playEvt time="53314" objId="4"/>
        <p14:stopEvt time="56411" objId="4"/>
        <p14:playEvt time="62584" objId="4"/>
        <p14:stopEvt time="65662" objId="4"/>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Lesion in </a:t>
            </a:r>
            <a:r>
              <a:rPr lang="en-US" dirty="0" err="1">
                <a:latin typeface="Times New Roman" panose="02020603050405020304" pitchFamily="18" charset="0"/>
                <a:cs typeface="Times New Roman" panose="02020603050405020304" pitchFamily="18" charset="0"/>
              </a:rPr>
              <a:t>substantia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nigra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716452"/>
            <a:ext cx="8596668" cy="4867228"/>
          </a:xfrm>
        </p:spPr>
        <p:txBody>
          <a:bodyPr>
            <a:noAutofit/>
          </a:bodyPr>
          <a:lstStyle/>
          <a:p>
            <a:r>
              <a:rPr lang="en-US" sz="2400" dirty="0">
                <a:latin typeface="Times New Roman" panose="02020603050405020304" pitchFamily="18" charset="0"/>
                <a:cs typeface="Times New Roman" panose="02020603050405020304" pitchFamily="18" charset="0"/>
              </a:rPr>
              <a:t>Parkinson’s disease, which is also known as paralysis </a:t>
            </a:r>
            <a:r>
              <a:rPr lang="en-US" sz="2400" dirty="0" err="1">
                <a:latin typeface="Times New Roman" panose="02020603050405020304" pitchFamily="18" charset="0"/>
                <a:cs typeface="Times New Roman" panose="02020603050405020304" pitchFamily="18" charset="0"/>
              </a:rPr>
              <a:t>agitans</a:t>
            </a:r>
            <a:r>
              <a:rPr lang="en-US" sz="2400" dirty="0">
                <a:latin typeface="Times New Roman" panose="02020603050405020304" pitchFamily="18" charset="0"/>
                <a:cs typeface="Times New Roman" panose="02020603050405020304" pitchFamily="18" charset="0"/>
              </a:rPr>
              <a:t>, results from destruction of the portion of the </a:t>
            </a:r>
            <a:r>
              <a:rPr lang="en-US" sz="2400" dirty="0" err="1">
                <a:latin typeface="Times New Roman" panose="02020603050405020304" pitchFamily="18" charset="0"/>
                <a:cs typeface="Times New Roman" panose="02020603050405020304" pitchFamily="18" charset="0"/>
              </a:rPr>
              <a:t>substantia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nigra</a:t>
            </a:r>
            <a:r>
              <a:rPr lang="en-US" sz="2400" dirty="0">
                <a:latin typeface="Times New Roman" panose="02020603050405020304" pitchFamily="18" charset="0"/>
                <a:cs typeface="Times New Roman" panose="02020603050405020304" pitchFamily="18" charset="0"/>
              </a:rPr>
              <a:t> that sends dopamine-secreting nerve fibers to the caudate nucleus and putamen. The disease is characterized by </a:t>
            </a:r>
          </a:p>
          <a:p>
            <a:pPr marL="0" indent="0">
              <a:buNone/>
            </a:pPr>
            <a:r>
              <a:rPr lang="en-US" sz="2400" dirty="0">
                <a:latin typeface="Times New Roman" panose="02020603050405020304" pitchFamily="18" charset="0"/>
                <a:cs typeface="Times New Roman" panose="02020603050405020304" pitchFamily="18" charset="0"/>
              </a:rPr>
              <a:t>(1) rigidity of much of the musculature of the body.</a:t>
            </a:r>
          </a:p>
          <a:p>
            <a:pPr marL="0" indent="0">
              <a:buNone/>
            </a:pP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4" name="animation1">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5108028" y="3946898"/>
            <a:ext cx="4687613" cy="2636782"/>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21</a:t>
            </a:r>
          </a:p>
        </p:txBody>
      </p:sp>
    </p:spTree>
    <p:custDataLst>
      <p:tags r:id="rId1"/>
    </p:custDataLst>
    <p:extLst>
      <p:ext uri="{BB962C8B-B14F-4D97-AF65-F5344CB8AC3E}">
        <p14:creationId xmlns:p14="http://schemas.microsoft.com/office/powerpoint/2010/main" val="1436213177"/>
      </p:ext>
    </p:extLst>
  </p:cSld>
  <p:clrMapOvr>
    <a:masterClrMapping/>
  </p:clrMapOvr>
  <mc:AlternateContent xmlns:mc="http://schemas.openxmlformats.org/markup-compatibility/2006" xmlns:p14="http://schemas.microsoft.com/office/powerpoint/2010/main">
    <mc:Choice Requires="p14">
      <p:transition spd="slow" p14:dur="2000" advTm="199384"/>
    </mc:Choice>
    <mc:Fallback xmlns="">
      <p:transition spd="slow" advTm="199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extLst>
    <p:ext uri="{E180D4A7-C9FB-4DFB-919C-405C955672EB}">
      <p14:showEvtLst xmlns:p14="http://schemas.microsoft.com/office/powerpoint/2010/main">
        <p14:playEvt time="163905" objId="4"/>
        <p14:stopEvt time="169292" objId="4"/>
        <p14:playEvt time="175954" objId="4"/>
        <p14:stopEvt time="181326" objId="4"/>
        <p14:playEvt time="191589" objId="4"/>
        <p14:stopEvt time="196943" objId="4"/>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(2) involuntary tremor</a:t>
            </a:r>
          </a:p>
          <a:p>
            <a:pPr marL="0" indent="0">
              <a:buNone/>
            </a:pPr>
            <a:endParaRPr lang="en-US" dirty="0"/>
          </a:p>
        </p:txBody>
      </p:sp>
      <p:pic>
        <p:nvPicPr>
          <p:cNvPr id="4" name="animation.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2648607" y="3074276"/>
            <a:ext cx="4114799" cy="2317531"/>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22</a:t>
            </a:r>
          </a:p>
        </p:txBody>
      </p:sp>
    </p:spTree>
    <p:custDataLst>
      <p:tags r:id="rId1"/>
    </p:custDataLst>
    <p:extLst>
      <p:ext uri="{BB962C8B-B14F-4D97-AF65-F5344CB8AC3E}">
        <p14:creationId xmlns:p14="http://schemas.microsoft.com/office/powerpoint/2010/main" val="862767028"/>
      </p:ext>
    </p:extLst>
  </p:cSld>
  <p:clrMapOvr>
    <a:masterClrMapping/>
  </p:clrMapOvr>
  <mc:AlternateContent xmlns:mc="http://schemas.openxmlformats.org/markup-compatibility/2006" xmlns:p14="http://schemas.microsoft.com/office/powerpoint/2010/main">
    <mc:Choice Requires="p14">
      <p:transition spd="slow" p14:dur="2000" advTm="43952"/>
    </mc:Choice>
    <mc:Fallback xmlns="">
      <p:transition spd="slow" advTm="439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extLst>
    <p:ext uri="{E180D4A7-C9FB-4DFB-919C-405C955672EB}">
      <p14:showEvtLst xmlns:p14="http://schemas.microsoft.com/office/powerpoint/2010/main">
        <p14:playEvt time="25521" objId="4"/>
        <p14:stopEvt time="28245" objId="4"/>
        <p14:playEvt time="33069" objId="4"/>
        <p14:stopEvt time="35780" objId="4"/>
        <p14:playEvt time="39499" objId="4"/>
        <p14:stopEvt time="42197" objId="4"/>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(3) difficulty in initiating movement, called  </a:t>
            </a:r>
            <a:r>
              <a:rPr lang="en-US" sz="2800" dirty="0" err="1">
                <a:solidFill>
                  <a:srgbClr val="00B050"/>
                </a:solidFill>
                <a:latin typeface="Times New Roman" panose="02020603050405020304" pitchFamily="18" charset="0"/>
                <a:cs typeface="Times New Roman" panose="02020603050405020304" pitchFamily="18" charset="0"/>
              </a:rPr>
              <a:t>Hypokinesia</a:t>
            </a:r>
            <a:r>
              <a:rPr lang="en-US" sz="2800" dirty="0">
                <a:solidFill>
                  <a:srgbClr val="00B050"/>
                </a:solidFill>
                <a:latin typeface="Times New Roman" panose="02020603050405020304" pitchFamily="18" charset="0"/>
                <a:cs typeface="Times New Roman" panose="02020603050405020304" pitchFamily="18" charset="0"/>
              </a:rPr>
              <a:t> or </a:t>
            </a:r>
            <a:r>
              <a:rPr lang="en-US" sz="2800" dirty="0" err="1">
                <a:solidFill>
                  <a:srgbClr val="00B050"/>
                </a:solidFill>
                <a:latin typeface="Times New Roman" panose="02020603050405020304" pitchFamily="18" charset="0"/>
                <a:cs typeface="Times New Roman" panose="02020603050405020304" pitchFamily="18" charset="0"/>
              </a:rPr>
              <a:t>Akinesia</a:t>
            </a:r>
            <a:r>
              <a:rPr lang="en-US" sz="2800" dirty="0">
                <a:solidFill>
                  <a:srgbClr val="00B050"/>
                </a:solidFill>
                <a:latin typeface="Times New Roman" panose="02020603050405020304" pitchFamily="18" charset="0"/>
                <a:cs typeface="Times New Roman" panose="02020603050405020304" pitchFamily="18" charset="0"/>
              </a:rPr>
              <a:t>.</a:t>
            </a:r>
          </a:p>
          <a:p>
            <a:endParaRPr lang="en-US" sz="2800" dirty="0">
              <a:solidFill>
                <a:srgbClr val="00B050"/>
              </a:solidFill>
              <a:latin typeface="Times New Roman" panose="02020603050405020304" pitchFamily="18" charset="0"/>
              <a:cs typeface="Times New Roman" panose="02020603050405020304" pitchFamily="18" charset="0"/>
            </a:endParaRPr>
          </a:p>
          <a:p>
            <a:endParaRPr lang="en-US" sz="2800" dirty="0"/>
          </a:p>
        </p:txBody>
      </p:sp>
      <p:pic>
        <p:nvPicPr>
          <p:cNvPr id="4" name="video_2020-06-14_11-54-07">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2380593" y="3484179"/>
            <a:ext cx="4119075" cy="2286000"/>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23</a:t>
            </a:r>
          </a:p>
        </p:txBody>
      </p:sp>
    </p:spTree>
    <p:custDataLst>
      <p:tags r:id="rId1"/>
    </p:custDataLst>
    <p:extLst>
      <p:ext uri="{BB962C8B-B14F-4D97-AF65-F5344CB8AC3E}">
        <p14:creationId xmlns:p14="http://schemas.microsoft.com/office/powerpoint/2010/main" val="108138665"/>
      </p:ext>
    </p:extLst>
  </p:cSld>
  <p:clrMapOvr>
    <a:masterClrMapping/>
  </p:clrMapOvr>
  <mc:AlternateContent xmlns:mc="http://schemas.openxmlformats.org/markup-compatibility/2006" xmlns:p14="http://schemas.microsoft.com/office/powerpoint/2010/main">
    <mc:Choice Requires="p14">
      <p:transition spd="slow" p14:dur="2000" advTm="64391"/>
    </mc:Choice>
    <mc:Fallback xmlns="">
      <p:transition spd="slow" advTm="64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extLst>
    <p:ext uri="{E180D4A7-C9FB-4DFB-919C-405C955672EB}">
      <p14:showEvtLst xmlns:p14="http://schemas.microsoft.com/office/powerpoint/2010/main">
        <p14:playEvt time="42378" objId="4"/>
        <p14:stopEvt time="47756" objId="4"/>
        <p14:playEvt time="55645" objId="4"/>
        <p14:stopEvt time="61006" objId="4"/>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3600"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dirty="0">
                <a:solidFill>
                  <a:srgbClr val="00B05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791924885"/>
      </p:ext>
    </p:extLst>
  </p:cSld>
  <p:clrMapOvr>
    <a:masterClrMapping/>
  </p:clrMapOvr>
  <mc:AlternateContent xmlns:mc="http://schemas.openxmlformats.org/markup-compatibility/2006" xmlns:p14="http://schemas.microsoft.com/office/powerpoint/2010/main">
    <mc:Choice Requires="p14">
      <p:transition spd="slow" p14:dur="2000" advTm="2677"/>
    </mc:Choice>
    <mc:Fallback xmlns="">
      <p:transition spd="slow" advTm="26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3" y="322457"/>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Reticulospinal</a:t>
            </a:r>
            <a:r>
              <a:rPr lang="en-US" dirty="0">
                <a:solidFill>
                  <a:srgbClr val="C00000"/>
                </a:solidFill>
                <a:latin typeface="Times New Roman" panose="02020603050405020304" pitchFamily="18" charset="0"/>
                <a:cs typeface="Times New Roman" panose="02020603050405020304" pitchFamily="18" charset="0"/>
              </a:rPr>
              <a:t> tract</a:t>
            </a:r>
          </a:p>
        </p:txBody>
      </p:sp>
      <p:sp>
        <p:nvSpPr>
          <p:cNvPr id="3" name="Content Placeholder 2"/>
          <p:cNvSpPr>
            <a:spLocks noGrp="1"/>
          </p:cNvSpPr>
          <p:nvPr>
            <p:ph idx="4294967295"/>
          </p:nvPr>
        </p:nvSpPr>
        <p:spPr>
          <a:xfrm>
            <a:off x="228600" y="1385127"/>
            <a:ext cx="10515600" cy="5032375"/>
          </a:xfrm>
        </p:spPr>
        <p:txBody>
          <a:bodyPr>
            <a:normAutofit fontScale="92500" lnSpcReduction="20000"/>
          </a:bodyPr>
          <a:lstStyle/>
          <a:p>
            <a:pPr marL="0" lvl="1" indent="0">
              <a:spcBef>
                <a:spcPct val="20000"/>
              </a:spcBef>
              <a:buSzPct val="100000"/>
              <a:buNone/>
              <a:defRPr/>
            </a:pPr>
            <a:r>
              <a:rPr lang="ar-IQ"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a:solidFill>
                  <a:srgbClr val="002060"/>
                </a:solidFill>
                <a:latin typeface="Times New Roman" panose="02020603050405020304" pitchFamily="18" charset="0"/>
                <a:cs typeface="Times New Roman" panose="02020603050405020304" pitchFamily="18" charset="0"/>
              </a:rPr>
              <a:t>Fibers arising from reticular formation </a:t>
            </a:r>
            <a:r>
              <a:rPr lang="en-US" altLang="en-US" sz="3600" dirty="0">
                <a:solidFill>
                  <a:srgbClr val="002060"/>
                </a:solidFill>
                <a:latin typeface="Times New Roman" panose="02020603050405020304" pitchFamily="18" charset="0"/>
                <a:cs typeface="Times New Roman" panose="02020603050405020304" pitchFamily="18" charset="0"/>
                <a:sym typeface="Symbol"/>
              </a:rPr>
              <a:t>end on different  </a:t>
            </a:r>
            <a:r>
              <a:rPr lang="ar-IQ" altLang="en-US" sz="3600" dirty="0">
                <a:solidFill>
                  <a:srgbClr val="002060"/>
                </a:solidFill>
                <a:latin typeface="Times New Roman" panose="02020603050405020304" pitchFamily="18" charset="0"/>
                <a:cs typeface="Times New Roman" panose="02020603050405020304" pitchFamily="18" charset="0"/>
                <a:sym typeface="Symbol"/>
              </a:rPr>
              <a:t>  </a:t>
            </a:r>
          </a:p>
          <a:p>
            <a:pPr marL="0" lvl="1" indent="0">
              <a:spcBef>
                <a:spcPct val="20000"/>
              </a:spcBef>
              <a:buSzPct val="100000"/>
              <a:buNone/>
              <a:defRPr/>
            </a:pPr>
            <a:r>
              <a:rPr lang="ar-IQ" altLang="en-US" sz="3600" dirty="0">
                <a:solidFill>
                  <a:srgbClr val="002060"/>
                </a:solidFill>
                <a:latin typeface="Times New Roman" panose="02020603050405020304" pitchFamily="18" charset="0"/>
                <a:cs typeface="Times New Roman" panose="02020603050405020304" pitchFamily="18" charset="0"/>
                <a:sym typeface="Symbol"/>
              </a:rPr>
              <a:t> </a:t>
            </a:r>
            <a:r>
              <a:rPr lang="en-US" altLang="en-US" sz="3600" dirty="0">
                <a:solidFill>
                  <a:srgbClr val="002060"/>
                </a:solidFill>
                <a:latin typeface="Times New Roman" panose="02020603050405020304" pitchFamily="18" charset="0"/>
                <a:cs typeface="Times New Roman" panose="02020603050405020304" pitchFamily="18" charset="0"/>
                <a:sym typeface="Symbol"/>
              </a:rPr>
              <a:t>segments of the </a:t>
            </a:r>
            <a:r>
              <a:rPr lang="en-US" altLang="en-US" sz="3500" dirty="0">
                <a:solidFill>
                  <a:srgbClr val="002060"/>
                </a:solidFill>
                <a:latin typeface="Times New Roman" panose="02020603050405020304" pitchFamily="18" charset="0"/>
                <a:cs typeface="Times New Roman" panose="02020603050405020304" pitchFamily="18" charset="0"/>
                <a:sym typeface="Symbol"/>
              </a:rPr>
              <a:t>spinal cord in the gamma motor neuron</a:t>
            </a:r>
          </a:p>
          <a:p>
            <a:pPr marL="0" lvl="1" indent="0">
              <a:spcBef>
                <a:spcPct val="20000"/>
              </a:spcBef>
              <a:buSzPct val="100000"/>
              <a:buNone/>
              <a:defRPr/>
            </a:pPr>
            <a:endParaRPr lang="en-US" altLang="en-US" sz="2200"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r>
              <a:rPr lang="ar-IQ" altLang="en-US" sz="3500" dirty="0">
                <a:solidFill>
                  <a:srgbClr val="002060"/>
                </a:solidFill>
                <a:latin typeface="Times New Roman" panose="02020603050405020304" pitchFamily="18" charset="0"/>
                <a:cs typeface="Times New Roman" panose="02020603050405020304" pitchFamily="18" charset="0"/>
              </a:rPr>
              <a:t>  </a:t>
            </a:r>
            <a:r>
              <a:rPr lang="en-US" altLang="en-US" sz="3500" dirty="0">
                <a:solidFill>
                  <a:srgbClr val="002060"/>
                </a:solidFill>
                <a:latin typeface="Times New Roman" panose="02020603050405020304" pitchFamily="18" charset="0"/>
                <a:cs typeface="Times New Roman" panose="02020603050405020304" pitchFamily="18" charset="0"/>
              </a:rPr>
              <a:t>Reticular formation consists of two parts:</a:t>
            </a:r>
          </a:p>
          <a:p>
            <a:pPr marL="539750" lvl="1" indent="-360363">
              <a:spcBef>
                <a:spcPct val="20000"/>
              </a:spcBef>
              <a:buSzPct val="100000"/>
              <a:buFont typeface="+mj-lt"/>
              <a:buAutoNum type="arabicPeriod"/>
              <a:defRPr/>
            </a:pPr>
            <a:r>
              <a:rPr lang="en-US" altLang="en-US" sz="3500" dirty="0">
                <a:solidFill>
                  <a:srgbClr val="002060"/>
                </a:solidFill>
                <a:latin typeface="Times New Roman" panose="02020603050405020304" pitchFamily="18" charset="0"/>
                <a:cs typeface="Times New Roman" panose="02020603050405020304" pitchFamily="18" charset="0"/>
                <a:sym typeface="Symbol"/>
              </a:rPr>
              <a:t>Facilitatory area (larger &amp; upper)</a:t>
            </a:r>
          </a:p>
          <a:p>
            <a:pPr marL="539750" lvl="1" indent="0">
              <a:spcBef>
                <a:spcPct val="20000"/>
              </a:spcBef>
              <a:buSzPct val="100000"/>
              <a:buNone/>
              <a:tabLst>
                <a:tab pos="719138" algn="l"/>
              </a:tabLst>
              <a:defRPr/>
            </a:pPr>
            <a:r>
              <a:rPr lang="en-US" altLang="en-US" sz="3500" dirty="0">
                <a:solidFill>
                  <a:srgbClr val="002060"/>
                </a:solidFill>
                <a:latin typeface="Times New Roman" panose="02020603050405020304" pitchFamily="18" charset="0"/>
                <a:cs typeface="Times New Roman" panose="02020603050405020304" pitchFamily="18" charset="0"/>
                <a:sym typeface="Symbol"/>
              </a:rPr>
              <a:t>Capable of spontaneous discharge  maintains normal </a:t>
            </a:r>
            <a:endParaRPr lang="ar-IQ" altLang="en-US" sz="3500" dirty="0">
              <a:solidFill>
                <a:srgbClr val="002060"/>
              </a:solidFill>
              <a:latin typeface="Times New Roman" panose="02020603050405020304" pitchFamily="18" charset="0"/>
              <a:cs typeface="Times New Roman" panose="02020603050405020304" pitchFamily="18" charset="0"/>
              <a:sym typeface="Symbol"/>
            </a:endParaRPr>
          </a:p>
          <a:p>
            <a:pPr marL="539750" lvl="1" indent="0">
              <a:spcBef>
                <a:spcPct val="20000"/>
              </a:spcBef>
              <a:buSzPct val="100000"/>
              <a:buNone/>
              <a:tabLst>
                <a:tab pos="719138" algn="l"/>
              </a:tabLst>
              <a:defRPr/>
            </a:pPr>
            <a:r>
              <a:rPr lang="en-US" altLang="en-US" sz="3500" dirty="0">
                <a:solidFill>
                  <a:srgbClr val="002060"/>
                </a:solidFill>
                <a:latin typeface="Times New Roman" panose="02020603050405020304" pitchFamily="18" charset="0"/>
                <a:cs typeface="Times New Roman" panose="02020603050405020304" pitchFamily="18" charset="0"/>
                <a:sym typeface="Symbol"/>
              </a:rPr>
              <a:t>muscle tone</a:t>
            </a:r>
          </a:p>
          <a:p>
            <a:pPr marL="539750" lvl="1" indent="0">
              <a:spcBef>
                <a:spcPct val="20000"/>
              </a:spcBef>
              <a:buSzPct val="100000"/>
              <a:buNone/>
              <a:tabLst>
                <a:tab pos="719138" algn="l"/>
              </a:tabLst>
              <a:defRPr/>
            </a:pPr>
            <a:endParaRPr lang="en-US" altLang="en-US" sz="3500" dirty="0">
              <a:solidFill>
                <a:srgbClr val="002060"/>
              </a:solidFill>
              <a:latin typeface="Times New Roman" panose="02020603050405020304" pitchFamily="18" charset="0"/>
              <a:cs typeface="Times New Roman" panose="02020603050405020304" pitchFamily="18" charset="0"/>
              <a:sym typeface="Symbol"/>
            </a:endParaRPr>
          </a:p>
          <a:p>
            <a:pPr marL="179387" lvl="1" indent="0">
              <a:spcBef>
                <a:spcPct val="20000"/>
              </a:spcBef>
              <a:buSzPct val="100000"/>
              <a:buNone/>
              <a:defRPr/>
            </a:pPr>
            <a:r>
              <a:rPr lang="en-US" altLang="en-US" sz="3500" dirty="0">
                <a:solidFill>
                  <a:srgbClr val="002060"/>
                </a:solidFill>
                <a:latin typeface="Times New Roman" panose="02020603050405020304" pitchFamily="18" charset="0"/>
                <a:cs typeface="Times New Roman" panose="02020603050405020304" pitchFamily="18" charset="0"/>
                <a:sym typeface="Symbol"/>
              </a:rPr>
              <a:t>2. Inhibitory area (smaller &amp; caudal)</a:t>
            </a:r>
          </a:p>
          <a:p>
            <a:pPr marL="0" lvl="1" indent="0">
              <a:spcBef>
                <a:spcPts val="1000"/>
              </a:spcBef>
              <a:buNone/>
            </a:pPr>
            <a:r>
              <a:rPr lang="en-US" altLang="en-US" sz="35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Driven by fibers from inhibitory suppressor strips</a:t>
            </a:r>
          </a:p>
          <a:p>
            <a:pPr marL="0" lvl="1" indent="0">
              <a:spcBef>
                <a:spcPts val="1000"/>
              </a:spcBef>
              <a:buNone/>
            </a:pPr>
            <a:r>
              <a:rPr lang="en-US" altLang="en-US" sz="35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of cerebral cortex or fibers from basal ganglia</a:t>
            </a:r>
            <a:endParaRPr lang="en-AU" altLang="en-US" sz="35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endParaRP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526137" y="4164207"/>
            <a:ext cx="2620371" cy="24770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91179" y="3244334"/>
            <a:ext cx="184731" cy="369332"/>
          </a:xfrm>
          <a:prstGeom prst="rect">
            <a:avLst/>
          </a:prstGeom>
        </p:spPr>
        <p:txBody>
          <a:bodyPr wrap="none">
            <a:spAutoFit/>
          </a:bodyPr>
          <a:lstStyle/>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08023" y="4372908"/>
            <a:ext cx="2033517" cy="1938992"/>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Tone</a:t>
            </a:r>
            <a:r>
              <a:rPr lang="en-US" sz="2400" dirty="0">
                <a:solidFill>
                  <a:srgbClr val="002060"/>
                </a:solidFill>
                <a:latin typeface="Times New Roman" panose="02020603050405020304" pitchFamily="18" charset="0"/>
                <a:cs typeface="Times New Roman" panose="02020603050405020304" pitchFamily="18" charset="0"/>
              </a:rPr>
              <a:t>: is muscles resistance to passive stretch at rest </a:t>
            </a:r>
          </a:p>
        </p:txBody>
      </p:sp>
      <p:sp>
        <p:nvSpPr>
          <p:cNvPr id="10"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3</a:t>
            </a:r>
          </a:p>
        </p:txBody>
      </p:sp>
      <p:sp>
        <p:nvSpPr>
          <p:cNvPr id="11"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custDataLst>
      <p:tags r:id="rId1"/>
    </p:custDataLst>
    <p:extLst>
      <p:ext uri="{BB962C8B-B14F-4D97-AF65-F5344CB8AC3E}">
        <p14:creationId xmlns:p14="http://schemas.microsoft.com/office/powerpoint/2010/main" val="3619131794"/>
      </p:ext>
    </p:extLst>
  </p:cSld>
  <p:clrMapOvr>
    <a:masterClrMapping/>
  </p:clrMapOvr>
  <mc:AlternateContent xmlns:mc="http://schemas.openxmlformats.org/markup-compatibility/2006" xmlns:p14="http://schemas.microsoft.com/office/powerpoint/2010/main">
    <mc:Choice Requires="p14">
      <p:transition spd="slow" p14:dur="2000" advTm="159718"/>
    </mc:Choice>
    <mc:Fallback xmlns="">
      <p:transition spd="slow" advTm="1597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extLst>
    <p:ext uri="{3A86A75C-4F4B-4683-9AE1-C65F6400EC91}">
      <p14:laserTraceLst xmlns:p14="http://schemas.microsoft.com/office/powerpoint/2010/main">
        <p14:tracePtLst>
          <p14:tracePt t="951" x="5197475" y="6384925"/>
          <p14:tracePt t="1359" x="5018088" y="6357938"/>
          <p14:tracePt t="1373" x="4633913" y="6224588"/>
          <p14:tracePt t="1384" x="4214813" y="6054725"/>
          <p14:tracePt t="1396" x="3919538" y="5875338"/>
          <p14:tracePt t="1412" x="3724275" y="5732463"/>
          <p14:tracePt t="1422" x="3571875" y="5554663"/>
          <p14:tracePt t="1434" x="3473450" y="5303838"/>
          <p14:tracePt t="1450" x="3455988" y="5054600"/>
          <p14:tracePt t="1466" x="3509963" y="4768850"/>
          <p14:tracePt t="1483" x="3813175" y="4133850"/>
          <p14:tracePt t="1500" x="3973513" y="3938588"/>
          <p14:tracePt t="1517" x="4116388" y="3776663"/>
          <p14:tracePt t="1533" x="4527550" y="3509963"/>
          <p14:tracePt t="1550" x="4759325" y="3411538"/>
          <p14:tracePt t="1566" x="4965700" y="3330575"/>
          <p14:tracePt t="1583" x="5259388" y="3232150"/>
          <p14:tracePt t="1601" x="5357813" y="3214688"/>
          <p14:tracePt t="1618" x="5473700" y="3197225"/>
          <p14:tracePt t="1638" x="5491163" y="3197225"/>
          <p14:tracePt t="1651" x="5510213" y="3197225"/>
          <p14:tracePt t="1666" x="5510213" y="3187700"/>
          <p14:tracePt t="1732" x="5518150" y="3170238"/>
          <p14:tracePt t="1742" x="5527675" y="3143250"/>
          <p14:tracePt t="1752" x="5537200" y="3089275"/>
          <p14:tracePt t="1767" x="5545138" y="3000375"/>
          <p14:tracePt t="1784" x="5562600" y="2901950"/>
          <p14:tracePt t="1800" x="5581650" y="2795588"/>
          <p14:tracePt t="1800" x="5599113" y="2705100"/>
          <p14:tracePt t="1818" x="5634038" y="2633663"/>
          <p14:tracePt t="1834" x="5688013" y="2544763"/>
          <p14:tracePt t="1850" x="6054725" y="2170113"/>
          <p14:tracePt t="1868" x="6402388" y="1911350"/>
          <p14:tracePt t="1883" x="6813550" y="1643063"/>
          <p14:tracePt t="1900" x="7143750" y="1465263"/>
          <p14:tracePt t="1917" x="7331075" y="1357313"/>
          <p14:tracePt t="1933" x="7419975" y="1312863"/>
          <p14:tracePt t="1950" x="7483475" y="1285875"/>
          <p14:tracePt t="1967" x="7483475" y="1276350"/>
          <p14:tracePt t="2072" x="7483475" y="1268413"/>
          <p14:tracePt t="2084" x="7466013" y="1223963"/>
          <p14:tracePt t="2097" x="7446963" y="1187450"/>
          <p14:tracePt t="2110" x="7429500" y="1143000"/>
          <p14:tracePt t="2122" x="7419975" y="1116013"/>
          <p14:tracePt t="2135" x="7412038" y="1089025"/>
          <p14:tracePt t="2152" x="7412038" y="1071563"/>
          <p14:tracePt t="2167" x="7412038" y="1062038"/>
          <p14:tracePt t="2184" x="7412038" y="1054100"/>
          <p14:tracePt t="31955" x="7385050" y="1054100"/>
          <p14:tracePt t="32645" x="7286625" y="1125538"/>
          <p14:tracePt t="32659" x="7037388" y="1295400"/>
          <p14:tracePt t="32672" x="6589713" y="1571625"/>
          <p14:tracePt t="32685" x="6062663" y="1812925"/>
          <p14:tracePt t="32698" x="5608638" y="1973263"/>
          <p14:tracePt t="32712" x="5116513" y="2116138"/>
          <p14:tracePt t="32723" x="4687888" y="2224088"/>
          <p14:tracePt t="32736" x="4340225" y="2268538"/>
          <p14:tracePt t="32751" x="4125913" y="2303463"/>
          <p14:tracePt t="32768" x="3965575" y="2330450"/>
          <p14:tracePt t="32768" x="3857625" y="2347913"/>
          <p14:tracePt t="32786" x="3759200" y="2366963"/>
          <p14:tracePt t="32801" x="3679825" y="2374900"/>
          <p14:tracePt t="32818" x="3581400" y="2384425"/>
          <p14:tracePt t="32834" x="3411538" y="2428875"/>
          <p14:tracePt t="32852" x="3313113" y="2455863"/>
          <p14:tracePt t="32868" x="3224213" y="2482850"/>
          <p14:tracePt t="32885" x="3098800" y="2554288"/>
          <p14:tracePt t="32903" x="3044825" y="2589213"/>
          <p14:tracePt t="32920" x="3000375" y="2633663"/>
          <p14:tracePt t="32936" x="2928938" y="2751138"/>
          <p14:tracePt t="32953" x="2857500" y="2973388"/>
          <p14:tracePt t="32969" x="2847975" y="2973388"/>
          <p14:tracePt t="33120" x="2830513" y="2973388"/>
          <p14:tracePt t="33145" x="2786063" y="2982913"/>
          <p14:tracePt t="33157" x="2679700" y="2982913"/>
          <p14:tracePt t="33170" x="2465388" y="2982913"/>
          <p14:tracePt t="33183" x="2125663" y="2982913"/>
          <p14:tracePt t="33196" x="1812925" y="2982913"/>
          <p14:tracePt t="33208" x="1536700" y="2965450"/>
          <p14:tracePt t="33222" x="1401763" y="2955925"/>
          <p14:tracePt t="33238" x="1322388" y="2946400"/>
          <p14:tracePt t="33252" x="1258888" y="2946400"/>
          <p14:tracePt t="33269" x="1143000" y="2946400"/>
          <p14:tracePt t="33287" x="1108075" y="2946400"/>
          <p14:tracePt t="33303" x="1071563" y="2955925"/>
          <p14:tracePt t="33319" x="1054100" y="2973388"/>
          <p14:tracePt t="33335" x="1027113" y="2982913"/>
          <p14:tracePt t="33352" x="990600" y="3044825"/>
          <p14:tracePt t="33369" x="965200" y="3081338"/>
          <p14:tracePt t="33386" x="938213" y="3160713"/>
          <p14:tracePt t="33402" x="938213" y="3214688"/>
          <p14:tracePt t="33419" x="938213" y="3268663"/>
          <p14:tracePt t="33435" x="1000125" y="3394075"/>
          <p14:tracePt t="33453" x="1062038" y="3438525"/>
          <p14:tracePt t="33469" x="1133475" y="3490913"/>
          <p14:tracePt t="33486" x="1419225" y="3554413"/>
          <p14:tracePt t="33504" x="1660525" y="3554413"/>
          <p14:tracePt t="33519" x="1919288" y="3536950"/>
          <p14:tracePt t="33536" x="2179638" y="3490913"/>
          <p14:tracePt t="33552" x="2509838" y="3411538"/>
          <p14:tracePt t="33569" x="2616200" y="3384550"/>
          <p14:tracePt t="33586" x="2714625" y="3367088"/>
          <p14:tracePt t="33602" x="2901950" y="3303588"/>
          <p14:tracePt t="33619" x="2965450" y="3286125"/>
          <p14:tracePt t="33636" x="3017838" y="3268663"/>
          <p14:tracePt t="33652" x="3054350" y="3251200"/>
          <p14:tracePt t="33669" x="3098800" y="3232150"/>
          <p14:tracePt t="33685" x="3108325" y="3224213"/>
          <p14:tracePt t="33702" x="3108325" y="3197225"/>
          <p14:tracePt t="33720" x="3108325" y="3187700"/>
          <p14:tracePt t="33735" x="3054350" y="3143250"/>
          <p14:tracePt t="33752" x="2928938" y="3089275"/>
          <p14:tracePt t="33769" x="2276475" y="2919413"/>
          <p14:tracePt t="33786" x="2125663" y="2911475"/>
          <p14:tracePt t="33802" x="2000250" y="2911475"/>
          <p14:tracePt t="33819" x="1839913" y="2911475"/>
          <p14:tracePt t="33836" x="1795463" y="2911475"/>
          <p14:tracePt t="33852" x="1758950" y="2928938"/>
          <p14:tracePt t="33869" x="1751013" y="2938463"/>
          <p14:tracePt t="33887" x="1724025" y="2955925"/>
          <p14:tracePt t="34090" x="1660525" y="2973388"/>
          <p14:tracePt t="34101" x="1544638" y="3017838"/>
          <p14:tracePt t="34114" x="1401763" y="3089275"/>
          <p14:tracePt t="34127" x="1268413" y="3160713"/>
          <p14:tracePt t="34140" x="1169988" y="3205163"/>
          <p14:tracePt t="34153" x="1098550" y="3241675"/>
          <p14:tracePt t="34169" x="1062038" y="3268663"/>
          <p14:tracePt t="34185" x="1036638" y="3303588"/>
          <p14:tracePt t="34203" x="1027113" y="3322638"/>
          <p14:tracePt t="34219" x="1027113" y="3340100"/>
          <p14:tracePt t="34235" x="1036638" y="3375025"/>
          <p14:tracePt t="34252" x="1133475" y="3465513"/>
          <p14:tracePt t="34269" x="1231900" y="3527425"/>
          <p14:tracePt t="34287" x="1330325" y="3571875"/>
          <p14:tracePt t="34302" x="1643063" y="3670300"/>
          <p14:tracePt t="34320" x="1857375" y="3705225"/>
          <p14:tracePt t="34336" x="2017713" y="3732213"/>
          <p14:tracePt t="34352" x="2286000" y="3759200"/>
          <p14:tracePt t="34369" x="2374900" y="3768725"/>
          <p14:tracePt t="34386" x="2490788" y="3768725"/>
          <p14:tracePt t="34402" x="2803525" y="3768725"/>
          <p14:tracePt t="34420" x="2938463" y="3759200"/>
          <p14:tracePt t="34436" x="3036888" y="3741738"/>
          <p14:tracePt t="34452" x="3133725" y="3705225"/>
          <p14:tracePt t="34469" x="3251200" y="3652838"/>
          <p14:tracePt t="34486" x="3286125" y="3633788"/>
          <p14:tracePt t="34503" x="3357563" y="3562350"/>
          <p14:tracePt t="34521" x="3384550" y="3536950"/>
          <p14:tracePt t="34536" x="3384550" y="3490913"/>
          <p14:tracePt t="34553" x="3375025" y="3446463"/>
          <p14:tracePt t="34569" x="3268663" y="3330575"/>
          <p14:tracePt t="34586" x="3187700" y="3268663"/>
          <p14:tracePt t="34602" x="3027363" y="3170238"/>
          <p14:tracePt t="34619" x="2795588" y="3081338"/>
          <p14:tracePt t="34619" x="2581275" y="3017838"/>
          <p14:tracePt t="34637" x="2411413" y="2982913"/>
          <p14:tracePt t="34652" x="2276475" y="2955925"/>
          <p14:tracePt t="34668" x="2179638" y="2946400"/>
          <p14:tracePt t="34685" x="2027238" y="2946400"/>
          <p14:tracePt t="34702" x="1938338" y="2946400"/>
          <p14:tracePt t="34719" x="1857375" y="2965450"/>
          <p14:tracePt t="34736" x="1660525" y="3036888"/>
          <p14:tracePt t="34753" x="1544638" y="3081338"/>
          <p14:tracePt t="34769" x="1438275" y="3125788"/>
          <p14:tracePt t="34786" x="1250950" y="3197225"/>
          <p14:tracePt t="34804" x="1204913" y="3224213"/>
          <p14:tracePt t="34821" x="1125538" y="3268663"/>
          <p14:tracePt t="34841" x="1108075" y="3286125"/>
          <p14:tracePt t="34854" x="1089025" y="3313113"/>
          <p14:tracePt t="34869" x="1071563" y="3340100"/>
          <p14:tracePt t="34885" x="1071563" y="3394075"/>
          <p14:tracePt t="34902" x="1062038" y="3429000"/>
          <p14:tracePt t="34919" x="1062038" y="3465513"/>
          <p14:tracePt t="34936" x="1089025" y="3554413"/>
          <p14:tracePt t="34952" x="1196975" y="3625850"/>
          <p14:tracePt t="34969" x="1295400" y="3670300"/>
          <p14:tracePt t="34986" x="1490663" y="3732213"/>
          <p14:tracePt t="35002" x="1830388" y="3822700"/>
          <p14:tracePt t="35020" x="1946275" y="3830638"/>
          <p14:tracePt t="35035" x="2071688" y="3830638"/>
          <p14:tracePt t="35052" x="2179638" y="3830638"/>
          <p14:tracePt t="35069" x="2428875" y="3795713"/>
          <p14:tracePt t="35086" x="2562225" y="3768725"/>
          <p14:tracePt t="35102" x="2670175" y="3724275"/>
          <p14:tracePt t="35119" x="2830513" y="3652838"/>
          <p14:tracePt t="35137" x="2884488" y="3616325"/>
          <p14:tracePt t="35152" x="2928938" y="3581400"/>
          <p14:tracePt t="35169" x="3009900" y="3509963"/>
          <p14:tracePt t="35186" x="3017838" y="3482975"/>
          <p14:tracePt t="35202" x="3017838" y="3455988"/>
          <p14:tracePt t="35219" x="3017838" y="3429000"/>
          <p14:tracePt t="35236" x="3017838" y="3411538"/>
          <p14:tracePt t="35252" x="2919413" y="3348038"/>
          <p14:tracePt t="35269" x="2803525" y="3295650"/>
          <p14:tracePt t="35287" x="2517775" y="3205163"/>
          <p14:tracePt t="35303" x="2330450" y="3170238"/>
          <p14:tracePt t="35319" x="2197100" y="3160713"/>
          <p14:tracePt t="35336" x="2081213" y="3152775"/>
          <p14:tracePt t="35352" x="1866900" y="3152775"/>
          <p14:tracePt t="35369" x="1830388" y="3152775"/>
          <p14:tracePt t="35386" x="1803400" y="3152775"/>
          <p14:tracePt t="35402" x="1768475" y="3160713"/>
          <p14:tracePt t="35419" x="1768475" y="3170238"/>
          <p14:tracePt t="35440" x="1758950" y="3179763"/>
          <p14:tracePt t="35456" x="1758950" y="3187700"/>
          <p14:tracePt t="35469" x="1758950" y="3205163"/>
          <p14:tracePt t="35491" x="1812925" y="3224213"/>
          <p14:tracePt t="35503" x="1938338" y="3276600"/>
          <p14:tracePt t="35519" x="2366963" y="3384550"/>
          <p14:tracePt t="35536" x="2911475" y="3438525"/>
          <p14:tracePt t="35552" x="3490913" y="3438525"/>
          <p14:tracePt t="35569" x="4679950" y="3232150"/>
          <p14:tracePt t="35586" x="5062538" y="3133725"/>
          <p14:tracePt t="35602" x="5537200" y="2982913"/>
          <p14:tracePt t="35620" x="5626100" y="2938463"/>
          <p14:tracePt t="35636" x="5670550" y="2919413"/>
          <p14:tracePt t="35652" x="5688013" y="2911475"/>
          <p14:tracePt t="35670" x="5697538" y="2911475"/>
          <p14:tracePt t="35685" x="5697538" y="2901950"/>
          <p14:tracePt t="35746" x="5688013" y="2901950"/>
          <p14:tracePt t="35758" x="5680075" y="2901950"/>
          <p14:tracePt t="35772" x="5670550" y="2901950"/>
          <p14:tracePt t="35784" x="5643563" y="2901950"/>
          <p14:tracePt t="35797" x="5634038" y="2901950"/>
          <p14:tracePt t="35810" x="5608638" y="2901950"/>
          <p14:tracePt t="35822" x="5572125" y="2901950"/>
          <p14:tracePt t="35836" x="5537200" y="2901950"/>
          <p14:tracePt t="35852" x="5473700" y="2901950"/>
          <p14:tracePt t="35869" x="5276850" y="2901950"/>
          <p14:tracePt t="35887" x="5160963" y="2901950"/>
          <p14:tracePt t="35902" x="4991100" y="2901950"/>
          <p14:tracePt t="35919" x="4867275" y="2901950"/>
          <p14:tracePt t="35936" x="4660900" y="2894013"/>
          <p14:tracePt t="35952" x="4608513" y="2894013"/>
          <p14:tracePt t="35969" x="4581525" y="2894013"/>
          <p14:tracePt t="35986" x="4545013" y="2894013"/>
          <p14:tracePt t="36002" x="4537075" y="2894013"/>
          <p14:tracePt t="38681" x="4545013" y="2894013"/>
          <p14:tracePt t="39493" x="4581525" y="2884488"/>
          <p14:tracePt t="39506" x="4643438" y="2884488"/>
          <p14:tracePt t="39520" x="4759325" y="2884488"/>
          <p14:tracePt t="39531" x="4894263" y="2894013"/>
          <p14:tracePt t="39544" x="5089525" y="2946400"/>
          <p14:tracePt t="39563" x="5456238" y="3081338"/>
          <p14:tracePt t="39583" x="5518150" y="3116263"/>
          <p14:tracePt t="39596" x="5562600" y="3152775"/>
          <p14:tracePt t="39608" x="5608638" y="3205163"/>
          <p14:tracePt t="39624" x="5634038" y="3259138"/>
          <p14:tracePt t="39636" x="5653088" y="3313113"/>
          <p14:tracePt t="39652" x="5670550" y="3367088"/>
          <p14:tracePt t="39669" x="5661025" y="3500438"/>
          <p14:tracePt t="39687" x="5608638" y="3571875"/>
          <p14:tracePt t="39702" x="5572125" y="3643313"/>
          <p14:tracePt t="39719" x="5438775" y="3768725"/>
          <p14:tracePt t="39736" x="5348288" y="3840163"/>
          <p14:tracePt t="39752" x="5214938" y="3938588"/>
          <p14:tracePt t="39769" x="5000625" y="4062413"/>
          <p14:tracePt t="39787" x="4473575" y="4367213"/>
          <p14:tracePt t="39802" x="4367213" y="4411663"/>
          <p14:tracePt t="39819" x="4268788" y="4456113"/>
          <p14:tracePt t="39836" x="4108450" y="4491038"/>
          <p14:tracePt t="39852" x="4044950" y="4491038"/>
          <p14:tracePt t="39869" x="4017963" y="4491038"/>
          <p14:tracePt t="39886" x="3983038" y="4491038"/>
          <p14:tracePt t="39902" x="3983038" y="4473575"/>
          <p14:tracePt t="39953" x="3983038" y="4446588"/>
          <p14:tracePt t="39964" x="3983038" y="4429125"/>
          <p14:tracePt t="39978" x="3983038" y="4411663"/>
          <p14:tracePt t="39992" x="3990975" y="4402138"/>
          <p14:tracePt t="40004" x="4000500" y="4384675"/>
          <p14:tracePt t="40019" x="4010025" y="4384675"/>
          <p14:tracePt t="40042" x="4017963" y="4375150"/>
          <p14:tracePt t="40054" x="4037013" y="4375150"/>
          <p14:tracePt t="40080" x="4044950" y="4375150"/>
          <p14:tracePt t="40097" x="4054475" y="4375150"/>
          <p14:tracePt t="40106" x="4054475" y="4384675"/>
          <p14:tracePt t="40182" x="4054475" y="4394200"/>
          <p14:tracePt t="40221" x="4044950" y="4394200"/>
          <p14:tracePt t="57799" x="4044950" y="4402138"/>
          <p14:tracePt t="58664" x="4027488" y="4429125"/>
          <p14:tracePt t="58678" x="4000500" y="4465638"/>
          <p14:tracePt t="58690" x="3938588" y="4518025"/>
          <p14:tracePt t="58702" x="3840163" y="4589463"/>
          <p14:tracePt t="58714" x="3705225" y="4679950"/>
          <p14:tracePt t="58728" x="3500438" y="4776788"/>
          <p14:tracePt t="58746" x="3348038" y="4830763"/>
          <p14:tracePt t="58755" x="3232150" y="4875213"/>
          <p14:tracePt t="58770" x="3143250" y="4884738"/>
          <p14:tracePt t="58787" x="3062288" y="4902200"/>
          <p14:tracePt t="58804" x="2919413" y="4902200"/>
          <p14:tracePt t="58820" x="2857500" y="4902200"/>
          <p14:tracePt t="58837" x="2786063" y="4902200"/>
          <p14:tracePt t="58854" x="2536825" y="4867275"/>
          <p14:tracePt t="58870" x="2438400" y="4840288"/>
          <p14:tracePt t="58887" x="2339975" y="4813300"/>
          <p14:tracePt t="58903" x="2205038" y="4768850"/>
          <p14:tracePt t="58920" x="2170113" y="4751388"/>
          <p14:tracePt t="58936" x="2152650" y="4741863"/>
          <p14:tracePt t="58953" x="2143125" y="4732338"/>
          <p14:tracePt t="58953" x="2133600" y="4724400"/>
          <p14:tracePt t="58971" x="2125663" y="4724400"/>
          <p14:tracePt t="58986" x="2108200" y="4714875"/>
          <p14:tracePt t="59003" x="2089150" y="4697413"/>
          <p14:tracePt t="59021" x="2054225" y="4687888"/>
          <p14:tracePt t="59037" x="2027238" y="4687888"/>
          <p14:tracePt t="59053" x="2000250" y="4679950"/>
          <p14:tracePt t="59070" x="1938338" y="4670425"/>
          <p14:tracePt t="59087" x="1893888" y="4670425"/>
          <p14:tracePt t="59103" x="1857375" y="4670425"/>
          <p14:tracePt t="59120" x="1731963" y="4679950"/>
          <p14:tracePt t="59138" x="1670050" y="4697413"/>
          <p14:tracePt t="59153" x="1608138" y="4714875"/>
          <p14:tracePt t="59170" x="1482725" y="4759325"/>
          <p14:tracePt t="59188" x="1465263" y="4776788"/>
          <p14:tracePt t="59203" x="1446213" y="4786313"/>
          <p14:tracePt t="59220" x="1428750" y="4803775"/>
          <p14:tracePt t="59236" x="1384300" y="4902200"/>
          <p14:tracePt t="59253" x="1347788" y="4983163"/>
          <p14:tracePt t="59270" x="1312863" y="5259388"/>
          <p14:tracePt t="59290" x="1312863" y="5367338"/>
          <p14:tracePt t="59304" x="1322388" y="5465763"/>
          <p14:tracePt t="59320" x="1357313" y="5537200"/>
          <p14:tracePt t="59336" x="1455738" y="5670550"/>
          <p14:tracePt t="59353" x="1527175" y="5715000"/>
          <p14:tracePt t="59370" x="1670050" y="5813425"/>
          <p14:tracePt t="59387" x="2160588" y="5965825"/>
          <p14:tracePt t="59404" x="2339975" y="5983288"/>
          <p14:tracePt t="59420" x="2509838" y="5983288"/>
          <p14:tracePt t="59436" x="2625725" y="5983288"/>
          <p14:tracePt t="59453" x="2822575" y="5938838"/>
          <p14:tracePt t="59471" x="2894013" y="5902325"/>
          <p14:tracePt t="59487" x="2955925" y="5867400"/>
          <p14:tracePt t="59503" x="3054350" y="5786438"/>
          <p14:tracePt t="59520" x="3089275" y="5732463"/>
          <p14:tracePt t="59537" x="3108325" y="5688013"/>
          <p14:tracePt t="59553" x="3125788" y="5616575"/>
          <p14:tracePt t="59570" x="3108325" y="5572125"/>
          <p14:tracePt t="59588" x="3027363" y="5483225"/>
          <p14:tracePt t="59608" x="2965450" y="5438775"/>
          <p14:tracePt t="59621" x="2884488" y="5384800"/>
          <p14:tracePt t="59636" x="2803525" y="5348288"/>
          <p14:tracePt t="59653" x="2724150" y="5313363"/>
          <p14:tracePt t="59670" x="2571750" y="5259388"/>
          <p14:tracePt t="59687" x="2500313" y="5251450"/>
          <p14:tracePt t="59703" x="2428875" y="5251450"/>
          <p14:tracePt t="59720" x="2357438" y="5251450"/>
          <p14:tracePt t="59737" x="2339975" y="5251450"/>
          <p14:tracePt t="59753" x="2330450" y="5251450"/>
          <p14:tracePt t="59770" x="2322513" y="5251450"/>
          <p14:tracePt t="59804" x="2330450" y="5251450"/>
          <p14:tracePt t="59863" x="2357438" y="5232400"/>
          <p14:tracePt t="59875" x="2455863" y="5197475"/>
          <p14:tracePt t="59889" x="2643188" y="5081588"/>
          <p14:tracePt t="59907" x="3429000" y="4633913"/>
          <p14:tracePt t="59926" x="3670300" y="4500563"/>
          <p14:tracePt t="59939" x="3786188" y="4429125"/>
          <p14:tracePt t="59952" x="3867150" y="4375150"/>
          <p14:tracePt t="59964" x="3894138" y="4357688"/>
          <p14:tracePt t="59978" x="3911600" y="4340225"/>
          <p14:tracePt t="59990" x="3911600" y="4330700"/>
          <p14:tracePt t="60029" x="3857625" y="4330700"/>
          <p14:tracePt t="60066" x="3803650" y="4330700"/>
          <p14:tracePt t="60080" x="3759200" y="4330700"/>
          <p14:tracePt t="60092" x="3714750" y="4340225"/>
          <p14:tracePt t="60105" x="3687763" y="4348163"/>
          <p14:tracePt t="60121" x="3652838" y="4357688"/>
          <p14:tracePt t="60137" x="3616325" y="4367213"/>
          <p14:tracePt t="60153" x="3581400" y="4384675"/>
          <p14:tracePt t="60170" x="3571875" y="4384675"/>
          <p14:tracePt t="60186" x="3562350" y="4384675"/>
          <p14:tracePt t="60203" x="3554413" y="4384675"/>
          <p14:tracePt t="60225" x="3562350" y="4384675"/>
          <p14:tracePt t="60602" x="3571875" y="4384675"/>
          <p14:tracePt t="60628" x="3581400" y="438467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327" y="685752"/>
            <a:ext cx="5239226" cy="6035770"/>
          </a:xfrm>
          <a:prstGeom prst="rect">
            <a:avLst/>
          </a:prstGeom>
        </p:spPr>
      </p:pic>
      <p:sp>
        <p:nvSpPr>
          <p:cNvPr id="4"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a:defRPr/>
            </a:pPr>
            <a:r>
              <a:rPr lang="en-AU" sz="1600" b="1" dirty="0">
                <a:solidFill>
                  <a:schemeClr val="tx1">
                    <a:tint val="75000"/>
                  </a:schemeClr>
                </a:solidFill>
                <a:latin typeface="Arial Narrow" pitchFamily="34" charset="0"/>
                <a:cs typeface="Arial" charset="0"/>
              </a:rPr>
              <a:t>4</a:t>
            </a: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467099060"/>
      </p:ext>
    </p:extLst>
  </p:cSld>
  <p:clrMapOvr>
    <a:masterClrMapping/>
  </p:clrMapOvr>
  <mc:AlternateContent xmlns:mc="http://schemas.openxmlformats.org/markup-compatibility/2006" xmlns:p14="http://schemas.microsoft.com/office/powerpoint/2010/main">
    <mc:Choice Requires="p14">
      <p:transition spd="slow" p14:dur="2000" advTm="47611"/>
    </mc:Choice>
    <mc:Fallback xmlns="">
      <p:transition spd="slow" advTm="47611"/>
    </mc:Fallback>
  </mc:AlternateContent>
  <p:extLst>
    <p:ext uri="{3A86A75C-4F4B-4683-9AE1-C65F6400EC91}">
      <p14:laserTraceLst xmlns:p14="http://schemas.microsoft.com/office/powerpoint/2010/main">
        <p14:tracePtLst>
          <p14:tracePt t="2245" x="4589463" y="4919663"/>
          <p14:tracePt t="2247" x="4616450" y="4911725"/>
          <p14:tracePt t="2520" x="4679950" y="4867275"/>
          <p14:tracePt t="2532" x="4919663" y="4705350"/>
          <p14:tracePt t="2544" x="5429250" y="4367213"/>
          <p14:tracePt t="2558" x="5956300" y="4027488"/>
          <p14:tracePt t="2570" x="6367463" y="3759200"/>
          <p14:tracePt t="2582" x="6616700" y="3571875"/>
          <p14:tracePt t="2598" x="6742113" y="3482975"/>
          <p14:tracePt t="2611" x="6804025" y="3429000"/>
          <p14:tracePt t="2628" x="6840538" y="3402013"/>
          <p14:tracePt t="2628" x="6848475" y="3394075"/>
          <p14:tracePt t="2646" x="6858000" y="3384550"/>
          <p14:tracePt t="2662" x="6858000" y="3375025"/>
          <p14:tracePt t="2678" x="6840538" y="3375025"/>
          <p14:tracePt t="2764" x="6831013" y="3375025"/>
          <p14:tracePt t="2774" x="6813550" y="3375025"/>
          <p14:tracePt t="2785" x="6796088" y="3367088"/>
          <p14:tracePt t="2799" x="6769100" y="3367088"/>
          <p14:tracePt t="2813" x="6732588" y="3357563"/>
          <p14:tracePt t="2828" x="6680200" y="3357563"/>
          <p14:tracePt t="2845" x="6608763" y="3357563"/>
          <p14:tracePt t="2861" x="6465888" y="3357563"/>
          <p14:tracePt t="2878" x="6394450" y="3357563"/>
          <p14:tracePt t="2894" x="6330950" y="3367088"/>
          <p14:tracePt t="2911" x="6170613" y="3411538"/>
          <p14:tracePt t="2929" x="6081713" y="3438525"/>
          <p14:tracePt t="2944" x="6010275" y="3455988"/>
          <p14:tracePt t="2961" x="5929313" y="3482975"/>
          <p14:tracePt t="2978" x="5902325" y="3482975"/>
          <p14:tracePt t="2995" x="5884863" y="3490913"/>
          <p14:tracePt t="3011" x="5875338" y="3500438"/>
          <p14:tracePt t="3028" x="5857875" y="3500438"/>
          <p14:tracePt t="3259" x="5830888" y="3500438"/>
          <p14:tracePt t="3271" x="5813425" y="3500438"/>
          <p14:tracePt t="3284" x="5795963" y="3500438"/>
          <p14:tracePt t="3296" x="5786438" y="3500438"/>
          <p14:tracePt t="3311" x="5768975" y="3490913"/>
          <p14:tracePt t="3328" x="5759450" y="3490913"/>
          <p14:tracePt t="3345" x="5741988" y="3490913"/>
          <p14:tracePt t="3361" x="5741988" y="3482975"/>
          <p14:tracePt t="3378" x="5732463" y="3482975"/>
          <p14:tracePt t="3395" x="5732463" y="3500438"/>
          <p14:tracePt t="3514" x="5732463" y="3517900"/>
          <p14:tracePt t="3526" x="5732463" y="3554413"/>
          <p14:tracePt t="3544" x="5741988" y="3697288"/>
          <p14:tracePt t="3563" x="5751513" y="3751263"/>
          <p14:tracePt t="3577" x="5751513" y="3776663"/>
          <p14:tracePt t="3589" x="5751513" y="3813175"/>
          <p14:tracePt t="3602" x="5751513" y="3830638"/>
          <p14:tracePt t="3615" x="5751513" y="3840163"/>
          <p14:tracePt t="3628" x="5751513" y="3857625"/>
          <p14:tracePt t="3646" x="5751513" y="3867150"/>
          <p14:tracePt t="3661" x="5751513" y="3894138"/>
          <p14:tracePt t="3679" x="5741988" y="3965575"/>
          <p14:tracePt t="3883" x="5724525" y="4062413"/>
          <p14:tracePt t="3895" x="5697538" y="4214813"/>
          <p14:tracePt t="3908" x="5653088" y="4402138"/>
          <p14:tracePt t="3921" x="5626100" y="4527550"/>
          <p14:tracePt t="3934" x="5608638" y="4598988"/>
          <p14:tracePt t="3946" x="5589588" y="4660900"/>
          <p14:tracePt t="3961" x="5581650" y="4724400"/>
          <p14:tracePt t="3978" x="5554663" y="4776788"/>
          <p14:tracePt t="3994" x="5510213" y="4894263"/>
          <p14:tracePt t="4011" x="5483225" y="4956175"/>
          <p14:tracePt t="4028" x="5456238" y="5010150"/>
          <p14:tracePt t="4045" x="5411788" y="5081588"/>
          <p14:tracePt t="4062" x="5394325" y="5108575"/>
          <p14:tracePt t="4079" x="5375275" y="5133975"/>
          <p14:tracePt t="4095" x="5348288" y="5170488"/>
          <p14:tracePt t="4113" x="5313363" y="5197475"/>
          <p14:tracePt t="4128" x="5286375" y="5241925"/>
          <p14:tracePt t="4145" x="5224463" y="5322888"/>
          <p14:tracePt t="4163" x="5187950" y="5348288"/>
          <p14:tracePt t="4182" x="5126038" y="5429250"/>
          <p14:tracePt t="4201" x="5099050" y="5456238"/>
          <p14:tracePt t="4213" x="5072063" y="5491163"/>
          <p14:tracePt t="4228" x="5045075" y="5518150"/>
          <p14:tracePt t="4245" x="5010150" y="5589588"/>
          <p14:tracePt t="4261" x="4965700" y="5643563"/>
          <p14:tracePt t="4278" x="4919663" y="5705475"/>
          <p14:tracePt t="4295" x="4857750" y="5840413"/>
          <p14:tracePt t="4311" x="4830763" y="5902325"/>
          <p14:tracePt t="4329" x="4803775" y="5938838"/>
          <p14:tracePt t="4345" x="4795838" y="5956300"/>
          <p14:tracePt t="4362" x="4795838" y="5965825"/>
          <p14:tracePt t="4378" x="4786313" y="5983288"/>
          <p14:tracePt t="4395" x="4786313" y="5973763"/>
          <p14:tracePt t="4443" x="4795838" y="5946775"/>
          <p14:tracePt t="4457" x="4822825" y="5875338"/>
          <p14:tracePt t="4469" x="4894263" y="5741988"/>
          <p14:tracePt t="4482" x="5010150" y="5527675"/>
          <p14:tracePt t="4497" x="5116513" y="5340350"/>
          <p14:tracePt t="4511" x="5205413" y="5180013"/>
          <p14:tracePt t="4528" x="5340350" y="4965700"/>
          <p14:tracePt t="4546" x="5402263" y="4875213"/>
          <p14:tracePt t="4561" x="5456238" y="4803775"/>
          <p14:tracePt t="4578" x="5500688" y="4724400"/>
          <p14:tracePt t="4595" x="5537200" y="4633913"/>
          <p14:tracePt t="4611" x="5599113" y="4510088"/>
          <p14:tracePt t="4629" x="5599113" y="4483100"/>
          <p14:tracePt t="4646" x="5608638" y="4419600"/>
          <p14:tracePt t="4662" x="5608638" y="4394200"/>
          <p14:tracePt t="4678" x="5608638" y="4357688"/>
          <p14:tracePt t="4696" x="5608638" y="4330700"/>
          <p14:tracePt t="4712" x="5589588" y="4251325"/>
          <p14:tracePt t="4729" x="5581650" y="4224338"/>
          <p14:tracePt t="4746" x="5572125" y="4197350"/>
          <p14:tracePt t="4762" x="5554663" y="4170363"/>
          <p14:tracePt t="4779" x="5554663" y="4143375"/>
          <p14:tracePt t="4796" x="5554663" y="4125913"/>
          <p14:tracePt t="4812" x="5537200" y="4037013"/>
          <p14:tracePt t="4829" x="5537200" y="3990975"/>
          <p14:tracePt t="4846" x="5537200" y="3929063"/>
          <p14:tracePt t="4862" x="5537200" y="3857625"/>
          <p14:tracePt t="4879" x="5537200" y="3840163"/>
          <p14:tracePt t="4896" x="5527675" y="3822700"/>
          <p14:tracePt t="4912" x="5527675" y="3813175"/>
          <p14:tracePt t="4954" x="5527675" y="3830638"/>
          <p14:tracePt t="5094" x="5527675" y="3857625"/>
          <p14:tracePt t="5106" x="5527675" y="3902075"/>
          <p14:tracePt t="5119" x="5527675" y="3938588"/>
          <p14:tracePt t="5133" x="5527675" y="3973513"/>
          <p14:tracePt t="5147" x="5527675" y="4010025"/>
          <p14:tracePt t="5162" x="5527675" y="4037013"/>
          <p14:tracePt t="5179" x="5518150" y="4062413"/>
          <p14:tracePt t="5196" x="5510213" y="4108450"/>
          <p14:tracePt t="5213" x="5510213" y="4125913"/>
          <p14:tracePt t="5229" x="5510213" y="4133850"/>
          <p14:tracePt t="5248" x="5510213" y="4143375"/>
          <p14:tracePt t="5274" x="5510213" y="4152900"/>
          <p14:tracePt t="5286" x="5500688" y="4152900"/>
          <p14:tracePt t="5313" x="5500688" y="4160838"/>
          <p14:tracePt t="5618" x="5491163" y="4179888"/>
          <p14:tracePt t="5629" x="5491163" y="4205288"/>
          <p14:tracePt t="5643" x="5473700" y="4276725"/>
          <p14:tracePt t="5658" x="5429250" y="4402138"/>
          <p14:tracePt t="5668" x="5402263" y="4518025"/>
          <p14:tracePt t="5681" x="5357813" y="4616450"/>
          <p14:tracePt t="5696" x="5322888" y="4705350"/>
          <p14:tracePt t="5712" x="5295900" y="4768850"/>
          <p14:tracePt t="5729" x="5268913" y="4813300"/>
          <p14:tracePt t="5746" x="5259388" y="4822825"/>
          <p14:tracePt t="5763" x="5251450" y="4822825"/>
          <p14:tracePt t="5797" x="5251450" y="4830763"/>
          <p14:tracePt t="6050" x="5241925" y="4848225"/>
          <p14:tracePt t="6063" x="5241925" y="4867275"/>
          <p14:tracePt t="6080" x="5232400" y="4902200"/>
          <p14:tracePt t="6090" x="5232400" y="4938713"/>
          <p14:tracePt t="6101" x="5232400" y="4991100"/>
          <p14:tracePt t="6114" x="5224463" y="5054600"/>
          <p14:tracePt t="6129" x="5214938" y="5099050"/>
          <p14:tracePt t="6146" x="5205413" y="5143500"/>
          <p14:tracePt t="6163" x="5187950" y="5180013"/>
          <p14:tracePt t="6179" x="5170488" y="5232400"/>
          <p14:tracePt t="6196" x="5072063" y="5446713"/>
          <p14:tracePt t="6212" x="4991100" y="5634038"/>
          <p14:tracePt t="6230" x="4938713" y="5715000"/>
          <p14:tracePt t="6246" x="4911725" y="5759450"/>
          <p14:tracePt t="6262" x="4840288" y="5857875"/>
          <p14:tracePt t="6280" x="4822825" y="5894388"/>
          <p14:tracePt t="6296" x="4795838" y="5919788"/>
          <p14:tracePt t="6312" x="4776788" y="5946775"/>
          <p14:tracePt t="6329" x="4724400" y="5983288"/>
          <p14:tracePt t="6346" x="4705350" y="5991225"/>
          <p14:tracePt t="6362" x="4687888" y="6010275"/>
          <p14:tracePt t="6379" x="4670425" y="6010275"/>
          <p14:tracePt t="6396" x="4652963" y="6018213"/>
          <p14:tracePt t="6413" x="4652963" y="6027738"/>
          <p14:tracePt t="6429" x="4643438" y="6027738"/>
          <p14:tracePt t="6446" x="4643438" y="6018213"/>
          <p14:tracePt t="6522" x="4643438" y="6000750"/>
          <p14:tracePt t="6535" x="4652963" y="5973763"/>
          <p14:tracePt t="6548" x="4660900" y="5946775"/>
          <p14:tracePt t="6560" x="4687888" y="5911850"/>
          <p14:tracePt t="6573" x="4705350" y="5857875"/>
          <p14:tracePt t="6586" x="4751388" y="5759450"/>
          <p14:tracePt t="6605" x="4929188" y="5367338"/>
          <p14:tracePt t="6624" x="4983163" y="5232400"/>
          <p14:tracePt t="6636" x="5000625" y="5143500"/>
          <p14:tracePt t="6650" x="5018088" y="5081588"/>
          <p14:tracePt t="6663" x="5018088" y="5062538"/>
          <p14:tracePt t="6679" x="5027613" y="5045075"/>
          <p14:tracePt t="6696" x="5027613" y="5037138"/>
          <p14:tracePt t="6712" x="5027613" y="5027613"/>
          <p14:tracePt t="7082" x="5027613" y="5010150"/>
          <p14:tracePt t="7096" x="5027613" y="4983163"/>
          <p14:tracePt t="7108" x="5027613" y="4919663"/>
          <p14:tracePt t="7120" x="5045075" y="4786313"/>
          <p14:tracePt t="7138" x="5081588" y="4581525"/>
          <p14:tracePt t="7147" x="5143500" y="4205288"/>
          <p14:tracePt t="7162" x="5187950" y="3919538"/>
          <p14:tracePt t="7179" x="5224463" y="3732213"/>
          <p14:tracePt t="7196" x="5251450" y="3562350"/>
          <p14:tracePt t="7213" x="5251450" y="3527425"/>
          <p14:tracePt t="7229" x="5259388" y="3500438"/>
          <p14:tracePt t="7246" x="5259388" y="3473450"/>
          <p14:tracePt t="7263" x="5259388" y="3465513"/>
          <p14:tracePt t="7312" x="5259388" y="3455988"/>
          <p14:tracePt t="7401" x="5259388" y="3446463"/>
          <p14:tracePt t="7426" x="5259388" y="3438525"/>
          <p14:tracePt t="7439" x="5259388" y="3429000"/>
          <p14:tracePt t="7466" x="5259388" y="3446463"/>
          <p14:tracePt t="7580" x="5259388" y="3465513"/>
          <p14:tracePt t="7593" x="5251450" y="3482975"/>
          <p14:tracePt t="7606" x="5241925" y="3509963"/>
          <p14:tracePt t="7617" x="5241925" y="3527425"/>
          <p14:tracePt t="7631" x="5241925" y="3554413"/>
          <p14:tracePt t="7647" x="5232400" y="3581400"/>
          <p14:tracePt t="7663" x="5232400" y="3608388"/>
          <p14:tracePt t="7679" x="5214938" y="3652838"/>
          <p14:tracePt t="7697" x="5214938" y="3679825"/>
          <p14:tracePt t="7712" x="5205413" y="3705225"/>
          <p14:tracePt t="7729" x="5197475" y="3768725"/>
          <p14:tracePt t="7747" x="5187950" y="3813175"/>
          <p14:tracePt t="7764" x="5180013" y="3919538"/>
          <p14:tracePt t="7784" x="5170488" y="3956050"/>
          <p14:tracePt t="7797" x="5160963" y="3990975"/>
          <p14:tracePt t="7812" x="5153025" y="4027488"/>
          <p14:tracePt t="7829" x="5143500" y="4062413"/>
          <p14:tracePt t="7846" x="5116513" y="4143375"/>
          <p14:tracePt t="7863" x="5108575" y="4197350"/>
          <p14:tracePt t="7879" x="5089525" y="4241800"/>
          <p14:tracePt t="7896" x="5062538" y="4357688"/>
          <p14:tracePt t="7913" x="5054600" y="4411663"/>
          <p14:tracePt t="7929" x="5045075" y="4446588"/>
          <p14:tracePt t="7946" x="5027613" y="4545013"/>
          <p14:tracePt t="7963" x="5018088" y="4589463"/>
          <p14:tracePt t="7980" x="5010150" y="4679950"/>
          <p14:tracePt t="8000" x="4991100" y="4724400"/>
          <p14:tracePt t="8014" x="4983163" y="4741863"/>
          <p14:tracePt t="8029" x="4983163" y="4768850"/>
          <p14:tracePt t="8046" x="4973638" y="4786313"/>
          <p14:tracePt t="8062" x="4973638" y="4795838"/>
          <p14:tracePt t="8079" x="4973638" y="4803775"/>
          <p14:tracePt t="8096" x="4956175" y="4840288"/>
          <p14:tracePt t="8112" x="4946650" y="4867275"/>
          <p14:tracePt t="8129" x="4938713" y="4875213"/>
          <p14:tracePt t="8146" x="4938713" y="4894263"/>
          <p14:tracePt t="8162" x="4938713" y="4911725"/>
          <p14:tracePt t="8420" x="4938713" y="4946650"/>
          <p14:tracePt t="8434" x="4938713" y="4983163"/>
          <p14:tracePt t="8446" x="4938713" y="5018088"/>
          <p14:tracePt t="8460" x="4938713" y="5062538"/>
          <p14:tracePt t="8471" x="4929188" y="5108575"/>
          <p14:tracePt t="8485" x="4911725" y="5133975"/>
          <p14:tracePt t="8504" x="4902200" y="5197475"/>
          <p14:tracePt t="8524" x="4894263" y="5205413"/>
          <p14:tracePt t="8535" x="4894263" y="5224463"/>
          <p14:tracePt t="8549" x="4884738" y="5232400"/>
          <p14:tracePt t="8562" x="4875213" y="5241925"/>
          <p14:tracePt t="8579" x="4875213" y="5251450"/>
          <p14:tracePt t="8596" x="4867275" y="5268913"/>
          <p14:tracePt t="8613" x="4857750" y="5286375"/>
          <p14:tracePt t="8629" x="4857750" y="5295900"/>
          <p14:tracePt t="8645" x="4857750" y="5313363"/>
          <p14:tracePt t="8664" x="4848225" y="5322888"/>
          <p14:tracePt t="8680" x="4848225" y="5330825"/>
          <p14:tracePt t="8701" x="4848225" y="5340350"/>
          <p14:tracePt t="8720" x="4857750" y="5322888"/>
          <p14:tracePt t="8830" x="4884738" y="5286375"/>
          <p14:tracePt t="8842" x="4911725" y="5224463"/>
          <p14:tracePt t="8855" x="4946650" y="5116513"/>
          <p14:tracePt t="8867" x="4983163" y="5000625"/>
          <p14:tracePt t="8881" x="5045075" y="4803775"/>
          <p14:tracePt t="8896" x="5089525" y="4616450"/>
          <p14:tracePt t="8912" x="5126038" y="4446588"/>
          <p14:tracePt t="8929" x="5160963" y="4268788"/>
          <p14:tracePt t="8946" x="5170488" y="4205288"/>
          <p14:tracePt t="8962" x="5170488" y="4170363"/>
          <p14:tracePt t="8979" x="5170488" y="4133850"/>
          <p14:tracePt t="8995" x="5170488" y="4125913"/>
          <p14:tracePt t="9011" x="5170488" y="4116388"/>
          <p14:tracePt t="9035" x="5170488" y="4108450"/>
          <p14:tracePt t="9071" x="5160963" y="4108450"/>
          <p14:tracePt t="9083" x="5153025" y="4108450"/>
          <p14:tracePt t="9097" x="5143500" y="4108450"/>
          <p14:tracePt t="9121" x="5133975" y="4098925"/>
          <p14:tracePt t="9139" x="5126038" y="4098925"/>
          <p14:tracePt t="9147" x="5116513" y="4089400"/>
          <p14:tracePt t="9159" x="5108575" y="4081463"/>
          <p14:tracePt t="9171" x="5099050" y="4071938"/>
          <p14:tracePt t="9197" x="5099050" y="4062413"/>
          <p14:tracePt t="9210" x="5089525" y="4054475"/>
          <p14:tracePt t="9222" x="5081588" y="4054475"/>
          <p14:tracePt t="9287" x="5072063" y="4054475"/>
          <p14:tracePt t="9314" x="5062538" y="4062413"/>
          <p14:tracePt t="9339" x="5045075" y="4098925"/>
          <p14:tracePt t="9355" x="5037138" y="4160838"/>
          <p14:tracePt t="9363" x="5018088" y="4232275"/>
          <p14:tracePt t="9375" x="5010150" y="4303713"/>
          <p14:tracePt t="9390" x="4991100" y="4367213"/>
          <p14:tracePt t="9401" x="4983163" y="4419600"/>
          <p14:tracePt t="9414" x="4973638" y="4456113"/>
          <p14:tracePt t="9428" x="4973638" y="4483100"/>
          <p14:tracePt t="9445" x="4965700" y="4518025"/>
          <p14:tracePt t="9461" x="4965700" y="4589463"/>
          <p14:tracePt t="9479" x="4956175" y="4633913"/>
          <p14:tracePt t="9495" x="4946650" y="4670425"/>
          <p14:tracePt t="9512" x="4946650" y="4724400"/>
          <p14:tracePt t="9529" x="4938713" y="4751388"/>
          <p14:tracePt t="9545" x="4938713" y="4776788"/>
          <p14:tracePt t="9561" x="4938713" y="4813300"/>
          <p14:tracePt t="9578" x="4919663" y="4875213"/>
          <p14:tracePt t="9595" x="4919663" y="4902200"/>
          <p14:tracePt t="9611" x="4911725" y="4929188"/>
          <p14:tracePt t="9628" x="4894263" y="4965700"/>
          <p14:tracePt t="9646" x="4894263" y="4983163"/>
          <p14:tracePt t="9661" x="4894263" y="5000625"/>
          <p14:tracePt t="9678" x="4894263" y="5054600"/>
          <p14:tracePt t="9696" x="4884738" y="5081588"/>
          <p14:tracePt t="9711" x="4875213" y="5099050"/>
          <p14:tracePt t="9728" x="4875213" y="5126038"/>
          <p14:tracePt t="9746" x="4875213" y="5133975"/>
          <p14:tracePt t="9761" x="4875213" y="5143500"/>
          <p14:tracePt t="9778" x="4875213" y="5153025"/>
          <p14:tracePt t="9796" x="4875213" y="5143500"/>
          <p14:tracePt t="9924" x="4894263" y="5133975"/>
          <p14:tracePt t="9937" x="4902200" y="5108575"/>
          <p14:tracePt t="9950" x="4919663" y="5062538"/>
          <p14:tracePt t="9963" x="4965700" y="4991100"/>
          <p14:tracePt t="9980" x="4991100" y="4894263"/>
          <p14:tracePt t="9995" x="5018088" y="4786313"/>
          <p14:tracePt t="10011" x="5062538" y="4562475"/>
          <p14:tracePt t="10028" x="5072063" y="4483100"/>
          <p14:tracePt t="10045" x="5081588" y="4411663"/>
          <p14:tracePt t="10061" x="5089525" y="4322763"/>
          <p14:tracePt t="10078" x="5099050" y="4276725"/>
          <p14:tracePt t="10095" x="5099050" y="4251325"/>
          <p14:tracePt t="10112" x="5108575" y="4224338"/>
          <p14:tracePt t="10129" x="5108575" y="4205288"/>
          <p14:tracePt t="10145" x="5108575" y="4187825"/>
          <p14:tracePt t="10162" x="5116513" y="4170363"/>
          <p14:tracePt t="10179" x="5116513" y="4160838"/>
          <p14:tracePt t="10197" x="5116513" y="4152900"/>
          <p14:tracePt t="10211" x="5116513" y="4143375"/>
          <p14:tracePt t="10228" x="5116513" y="4081463"/>
          <p14:tracePt t="10245" x="5116513" y="4027488"/>
          <p14:tracePt t="10261" x="5116513" y="3983038"/>
          <p14:tracePt t="10278" x="5116513" y="3946525"/>
          <p14:tracePt t="10295" x="5116513" y="3911600"/>
          <p14:tracePt t="10312" x="5116513" y="3902075"/>
          <p14:tracePt t="10328" x="5116513" y="3894138"/>
          <p14:tracePt t="10345" x="5126038" y="3884613"/>
          <p14:tracePt t="10638" x="5133975" y="3857625"/>
          <p14:tracePt t="10651" x="5143500" y="3830638"/>
          <p14:tracePt t="10663" x="5160963" y="3803650"/>
          <p14:tracePt t="10676" x="5160963" y="3795713"/>
          <p14:tracePt t="10689" x="5170488" y="3776663"/>
          <p14:tracePt t="10701" x="5170488" y="3768725"/>
          <p14:tracePt t="10721" x="5170488" y="3759200"/>
          <p14:tracePt t="10740" x="5160963" y="3759200"/>
          <p14:tracePt t="10854" x="5153025" y="3759200"/>
          <p14:tracePt t="10868" x="5133975" y="3768725"/>
          <p14:tracePt t="10893" x="5133975" y="3776663"/>
          <p14:tracePt t="10905" x="5126038" y="3795713"/>
          <p14:tracePt t="10918" x="5116513" y="3803650"/>
          <p14:tracePt t="10935" x="5099050" y="3830638"/>
          <p14:tracePt t="10945" x="5089525" y="3867150"/>
          <p14:tracePt t="10961" x="5072063" y="3902075"/>
          <p14:tracePt t="10978" x="5045075" y="3990975"/>
          <p14:tracePt t="10996" x="5037138" y="4044950"/>
          <p14:tracePt t="11011" x="5027613" y="4098925"/>
          <p14:tracePt t="11028" x="5018088" y="4152900"/>
          <p14:tracePt t="11045" x="5018088" y="4303713"/>
          <p14:tracePt t="11061" x="5018088" y="4357688"/>
          <p14:tracePt t="11078" x="5018088" y="4394200"/>
          <p14:tracePt t="11095" x="5018088" y="4456113"/>
          <p14:tracePt t="11112" x="5027613" y="4473575"/>
          <p14:tracePt t="11128" x="5037138" y="4483100"/>
          <p14:tracePt t="11145" x="5072063" y="4510088"/>
          <p14:tracePt t="11162" x="5089525" y="4537075"/>
          <p14:tracePt t="11178" x="5116513" y="4545013"/>
          <p14:tracePt t="11195" x="5180013" y="4589463"/>
          <p14:tracePt t="11212" x="5214938" y="4589463"/>
          <p14:tracePt t="11228" x="5232400" y="4589463"/>
          <p14:tracePt t="11245" x="5276850" y="4589463"/>
          <p14:tracePt t="11263" x="5286375" y="4581525"/>
          <p14:tracePt t="11278" x="5303838" y="4572000"/>
          <p14:tracePt t="11295" x="5322888" y="4545013"/>
          <p14:tracePt t="11311" x="5340350" y="4456113"/>
          <p14:tracePt t="11328" x="5348288" y="4375150"/>
          <p14:tracePt t="11345" x="5357813" y="4303713"/>
          <p14:tracePt t="11361" x="5357813" y="4170363"/>
          <p14:tracePt t="11378" x="5357813" y="4125913"/>
          <p14:tracePt t="11395" x="5357813" y="4098925"/>
          <p14:tracePt t="11412" x="5340350" y="4037013"/>
          <p14:tracePt t="11428" x="5340350" y="4017963"/>
          <p14:tracePt t="11445" x="5322888" y="4000500"/>
          <p14:tracePt t="11461" x="5295900" y="3938588"/>
          <p14:tracePt t="11480" x="5286375" y="3911600"/>
          <p14:tracePt t="11495" x="5276850" y="3894138"/>
          <p14:tracePt t="11512" x="5268913" y="3875088"/>
          <p14:tracePt t="11528" x="5251450" y="3857625"/>
          <p14:tracePt t="11545" x="5241925" y="3857625"/>
          <p14:tracePt t="11561" x="5241925" y="3848100"/>
          <p14:tracePt t="11578" x="5232400" y="3848100"/>
          <p14:tracePt t="11595" x="5224463" y="3848100"/>
          <p14:tracePt t="11612" x="5214938" y="3848100"/>
          <p14:tracePt t="11628" x="5197475" y="3848100"/>
          <p14:tracePt t="11646" x="5187950" y="3848100"/>
          <p14:tracePt t="11674" x="5180013" y="3848100"/>
          <p14:tracePt t="11683" x="5170488" y="3857625"/>
          <p14:tracePt t="11721" x="5160963" y="3867150"/>
          <p14:tracePt t="11734" x="5153025" y="3884613"/>
          <p14:tracePt t="11746" x="5153025" y="3902075"/>
          <p14:tracePt t="11760" x="5153025" y="3919538"/>
          <p14:tracePt t="11777" x="5133975" y="3983038"/>
          <p14:tracePt t="11797" x="5126038" y="4037013"/>
          <p14:tracePt t="11810" x="5116513" y="4081463"/>
          <p14:tracePt t="11823" x="5108575" y="4143375"/>
          <p14:tracePt t="11836" x="5099050" y="4187825"/>
          <p14:tracePt t="11849" x="5099050" y="4224338"/>
          <p14:tracePt t="11862" x="5089525" y="4251325"/>
          <p14:tracePt t="11880" x="5089525" y="4313238"/>
          <p14:tracePt t="11900" x="5089525" y="4322763"/>
          <p14:tracePt t="11913" x="5089525" y="4340225"/>
          <p14:tracePt t="11938" x="5089525" y="4348163"/>
          <p14:tracePt t="12129" x="5089525" y="4357688"/>
          <p14:tracePt t="12168" x="5089525" y="4367213"/>
          <p14:tracePt t="12180" x="5089525" y="4384675"/>
          <p14:tracePt t="12198" x="5081588" y="4438650"/>
          <p14:tracePt t="12205" x="5072063" y="4510088"/>
          <p14:tracePt t="12218" x="5054600" y="4581525"/>
          <p14:tracePt t="12231" x="5054600" y="4652963"/>
          <p14:tracePt t="12245" x="5045075" y="4714875"/>
          <p14:tracePt t="12262" x="5027613" y="4776788"/>
          <p14:tracePt t="12278" x="5000625" y="4857750"/>
          <p14:tracePt t="12296" x="4991100" y="4894263"/>
          <p14:tracePt t="12312" x="4983163" y="4919663"/>
          <p14:tracePt t="12328" x="4956175" y="4991100"/>
          <p14:tracePt t="12346" x="4946650" y="5018088"/>
          <p14:tracePt t="12362" x="4929188" y="5062538"/>
          <p14:tracePt t="12378" x="4919663" y="5099050"/>
          <p14:tracePt t="12395" x="4911725" y="5126038"/>
          <p14:tracePt t="12412" x="4902200" y="5170488"/>
          <p14:tracePt t="12428" x="4867275" y="5251450"/>
          <p14:tracePt t="12445" x="4848225" y="5340350"/>
          <p14:tracePt t="12462" x="4840288" y="5384800"/>
          <p14:tracePt t="12478" x="4822825" y="5419725"/>
          <p14:tracePt t="12495" x="4813300" y="5465763"/>
          <p14:tracePt t="12512" x="4803775" y="5510213"/>
          <p14:tracePt t="12528" x="4803775" y="5527675"/>
          <p14:tracePt t="12545" x="4795838" y="5537200"/>
          <p14:tracePt t="12561" x="4795838" y="5554663"/>
          <p14:tracePt t="12578" x="4795838" y="5562600"/>
          <p14:tracePt t="12601" x="4786313" y="5562600"/>
          <p14:tracePt t="12620" x="4776788" y="5562600"/>
          <p14:tracePt t="12677" x="4768850" y="5554663"/>
          <p14:tracePt t="12691" x="4759325" y="5527675"/>
          <p14:tracePt t="12703" x="4741863" y="5473700"/>
          <p14:tracePt t="12715" x="4741863" y="5411788"/>
          <p14:tracePt t="12730" x="4732338" y="5330825"/>
          <p14:tracePt t="12745" x="4732338" y="5241925"/>
          <p14:tracePt t="12762" x="4732338" y="5126038"/>
          <p14:tracePt t="12779" x="4751388" y="5099050"/>
          <p14:tracePt t="12795" x="4759325" y="5062538"/>
          <p14:tracePt t="12812" x="4768850" y="5054600"/>
          <p14:tracePt t="12828" x="4786313" y="5037138"/>
          <p14:tracePt t="12845" x="4830763" y="4991100"/>
          <p14:tracePt t="12861" x="4857750" y="4983163"/>
          <p14:tracePt t="12878" x="4938713" y="4946650"/>
          <p14:tracePt t="12895" x="4965700" y="4938713"/>
          <p14:tracePt t="12912" x="4983163" y="4929188"/>
          <p14:tracePt t="12928" x="5018088" y="4929188"/>
          <p14:tracePt t="12946" x="5037138" y="4929188"/>
          <p14:tracePt t="12962" x="5062538" y="4929188"/>
          <p14:tracePt t="12978" x="5089525" y="4929188"/>
          <p14:tracePt t="12995" x="5126038" y="4946650"/>
          <p14:tracePt t="13012" x="5143500" y="4973638"/>
          <p14:tracePt t="13028" x="5160963" y="4991100"/>
          <p14:tracePt t="13045" x="5180013" y="5054600"/>
          <p14:tracePt t="13062" x="5180013" y="5081588"/>
          <p14:tracePt t="13078" x="5180013" y="5099050"/>
          <p14:tracePt t="13095" x="5180013" y="5116513"/>
          <p14:tracePt t="13112" x="5180013" y="5126038"/>
          <p14:tracePt t="13128" x="5180013" y="5133975"/>
          <p14:tracePt t="13151" x="5170488" y="5133975"/>
          <p14:tracePt t="13200" x="5160963" y="5133975"/>
          <p14:tracePt t="13226" x="5143500" y="5108575"/>
          <p14:tracePt t="13238" x="5143500" y="5081588"/>
          <p14:tracePt t="13256" x="5108575" y="4983163"/>
          <p14:tracePt t="13275" x="5108575" y="4965700"/>
          <p14:tracePt t="13289" x="5108575" y="4938713"/>
          <p14:tracePt t="13301" x="5108575" y="4919663"/>
          <p14:tracePt t="13317" x="5108575" y="4902200"/>
          <p14:tracePt t="13575" x="5170488" y="4732338"/>
          <p14:tracePt t="13595" x="5241925" y="4572000"/>
          <p14:tracePt t="13607" x="5303838" y="4438650"/>
          <p14:tracePt t="13621" x="5340350" y="4330700"/>
          <p14:tracePt t="13633" x="5367338" y="4241800"/>
          <p14:tracePt t="13646" x="5384800" y="4187825"/>
          <p14:tracePt t="13662" x="5394325" y="4152900"/>
          <p14:tracePt t="13678" x="5402263" y="4116388"/>
          <p14:tracePt t="13695" x="5419725" y="4000500"/>
          <p14:tracePt t="13712" x="5419725" y="3956050"/>
          <p14:tracePt t="13728" x="5419725" y="3902075"/>
          <p14:tracePt t="13745" x="5419725" y="3830638"/>
          <p14:tracePt t="13762" x="5411788" y="3813175"/>
          <p14:tracePt t="13778" x="5394325" y="3786188"/>
          <p14:tracePt t="13795" x="5375275" y="3751263"/>
          <p14:tracePt t="13812" x="5367338" y="3741738"/>
          <p14:tracePt t="13828" x="5357813" y="3732213"/>
          <p14:tracePt t="13845" x="5340350" y="3714750"/>
          <p14:tracePt t="13863" x="5322888" y="3705225"/>
          <p14:tracePt t="13878" x="5313363" y="3705225"/>
          <p14:tracePt t="13895" x="5295900" y="3697288"/>
          <p14:tracePt t="13912" x="5259388" y="3687763"/>
          <p14:tracePt t="13928" x="5241925" y="3687763"/>
          <p14:tracePt t="13945" x="5214938" y="3687763"/>
          <p14:tracePt t="13961" x="5160963" y="3679825"/>
          <p14:tracePt t="13979" x="5143500" y="3679825"/>
          <p14:tracePt t="13996" x="5099050" y="3679825"/>
          <p14:tracePt t="14015" x="5081588" y="3679825"/>
          <p14:tracePt t="14029" x="5072063" y="3679825"/>
          <p14:tracePt t="14054" x="5054600" y="3679825"/>
          <p14:tracePt t="14066" x="5054600" y="3687763"/>
          <p14:tracePt t="14079" x="5037138" y="3705225"/>
          <p14:tracePt t="14097" x="5027613" y="3724275"/>
          <p14:tracePt t="14112" x="5010150" y="3751263"/>
          <p14:tracePt t="14128" x="4973638" y="3840163"/>
          <p14:tracePt t="14146" x="4956175" y="3894138"/>
          <p14:tracePt t="14162" x="4938713" y="3956050"/>
          <p14:tracePt t="14179" x="4911725" y="4089400"/>
          <p14:tracePt t="14195" x="4902200" y="4152900"/>
          <p14:tracePt t="14212" x="4902200" y="4205288"/>
          <p14:tracePt t="14228" x="4902200" y="4348163"/>
          <p14:tracePt t="14245" x="4902200" y="4429125"/>
          <p14:tracePt t="14262" x="4902200" y="4500563"/>
          <p14:tracePt t="14278" x="4911725" y="4581525"/>
          <p14:tracePt t="14296" x="4929188" y="4608513"/>
          <p14:tracePt t="14313" x="4938713" y="4625975"/>
          <p14:tracePt t="14328" x="4946650" y="4652963"/>
          <p14:tracePt t="14345" x="4973638" y="4679950"/>
          <p14:tracePt t="14362" x="4983163" y="4679950"/>
          <p14:tracePt t="14378" x="5010150" y="4687888"/>
          <p14:tracePt t="14395" x="5037138" y="4687888"/>
          <p14:tracePt t="14412" x="5126038" y="4679950"/>
          <p14:tracePt t="14428" x="5170488" y="4652963"/>
          <p14:tracePt t="14445" x="5232400" y="4589463"/>
          <p14:tracePt t="14462" x="5268913" y="4554538"/>
          <p14:tracePt t="14478" x="5286375" y="4518025"/>
          <p14:tracePt t="14495" x="5295900" y="4429125"/>
          <p14:tracePt t="14513" x="5303838" y="4394200"/>
          <p14:tracePt t="14528" x="5303838" y="4322763"/>
          <p14:tracePt t="14545" x="5303838" y="4232275"/>
          <p14:tracePt t="14562" x="5303838" y="4081463"/>
          <p14:tracePt t="14578" x="5303838" y="4017963"/>
          <p14:tracePt t="14595" x="5295900" y="3983038"/>
          <p14:tracePt t="14612" x="5295900" y="3938588"/>
          <p14:tracePt t="14628" x="5268913" y="3894138"/>
          <p14:tracePt t="14646" x="5251450" y="3875088"/>
          <p14:tracePt t="14662" x="5214938" y="3840163"/>
          <p14:tracePt t="14678" x="5205413" y="3830638"/>
          <p14:tracePt t="14695" x="5187950" y="3830638"/>
          <p14:tracePt t="14712" x="5170488" y="3822700"/>
          <p14:tracePt t="14728" x="5143500" y="3822700"/>
          <p14:tracePt t="14745" x="5081588" y="3822700"/>
          <p14:tracePt t="14762" x="5062538" y="3822700"/>
          <p14:tracePt t="14778" x="5018088" y="3848100"/>
          <p14:tracePt t="14795" x="4991100" y="3848100"/>
          <p14:tracePt t="14812" x="4973638" y="3867150"/>
          <p14:tracePt t="14828" x="4965700" y="3875088"/>
          <p14:tracePt t="14845" x="4919663" y="3919538"/>
          <p14:tracePt t="14862" x="4902200" y="3938588"/>
          <p14:tracePt t="14878" x="4875213" y="4000500"/>
          <p14:tracePt t="14896" x="4867275" y="4037013"/>
          <p14:tracePt t="14912" x="4848225" y="4081463"/>
          <p14:tracePt t="14928" x="4840288" y="4116388"/>
          <p14:tracePt t="14945" x="4830763" y="4179888"/>
          <p14:tracePt t="14962" x="4830763" y="4205288"/>
          <p14:tracePt t="14978" x="4830763" y="4224338"/>
          <p14:tracePt t="14995" x="4830763" y="4276725"/>
          <p14:tracePt t="15012" x="4830763" y="4303713"/>
          <p14:tracePt t="15028" x="4848225" y="4340225"/>
          <p14:tracePt t="15045" x="4875213" y="4394200"/>
          <p14:tracePt t="15062" x="4884738" y="4411663"/>
          <p14:tracePt t="15078" x="4894263" y="4419600"/>
          <p14:tracePt t="15095" x="4902200" y="4438650"/>
          <p14:tracePt t="15113" x="4911725" y="4438650"/>
          <p14:tracePt t="15128" x="4919663" y="4446588"/>
          <p14:tracePt t="15155" x="4929188" y="4446588"/>
          <p14:tracePt t="15175" x="4938713" y="4446588"/>
          <p14:tracePt t="15188" x="4946650" y="4446588"/>
          <p14:tracePt t="15214" x="4956175" y="4446588"/>
          <p14:tracePt t="15226" x="4965700" y="4446588"/>
          <p14:tracePt t="15257" x="4983163" y="4446588"/>
          <p14:tracePt t="15276" x="4991100" y="4446588"/>
          <p14:tracePt t="15303" x="5010150" y="4438650"/>
          <p14:tracePt t="15318" x="5018088" y="4429125"/>
          <p14:tracePt t="15329" x="5037138" y="4419600"/>
          <p14:tracePt t="15341" x="5054600" y="4411663"/>
          <p14:tracePt t="15354" x="5062538" y="4402138"/>
          <p14:tracePt t="15368" x="5081588" y="4394200"/>
          <p14:tracePt t="15379" x="5099050" y="4375150"/>
          <p14:tracePt t="15395" x="5108575" y="4375150"/>
          <p14:tracePt t="15412" x="5116513" y="4367213"/>
          <p14:tracePt t="15428" x="5126038" y="4357688"/>
          <p14:tracePt t="15445" x="5133975" y="4348163"/>
          <p14:tracePt t="15474" x="5143500" y="4348163"/>
          <p14:tracePt t="15493" x="5143500" y="4340225"/>
          <p14:tracePt t="15519" x="5153025" y="4340225"/>
          <p14:tracePt t="15558" x="5160963" y="4340225"/>
          <p14:tracePt t="16508" x="5160963" y="4357688"/>
          <p14:tracePt t="17316" x="5160963" y="4375150"/>
          <p14:tracePt t="17329" x="5160963" y="4384675"/>
          <p14:tracePt t="17342" x="5153025" y="4402138"/>
          <p14:tracePt t="17355" x="5153025" y="4419600"/>
          <p14:tracePt t="17372" x="5143500" y="4429125"/>
          <p14:tracePt t="17380" x="5133975" y="4438650"/>
          <p14:tracePt t="17395" x="5133975" y="4446588"/>
          <p14:tracePt t="17412" x="5133975" y="4456113"/>
          <p14:tracePt t="17434" x="5126038" y="4456113"/>
          <p14:tracePt t="17445" x="5126038" y="4446588"/>
          <p14:tracePt t="17794" x="5126038" y="4438650"/>
          <p14:tracePt t="17826" x="5126038" y="4429125"/>
          <p14:tracePt t="17839" x="5126038" y="4419600"/>
          <p14:tracePt t="17864" x="5126038" y="4411663"/>
          <p14:tracePt t="17896" x="5133975" y="4394200"/>
          <p14:tracePt t="18248" x="5153025" y="4367213"/>
          <p14:tracePt t="18260" x="5205413" y="4313238"/>
          <p14:tracePt t="18273" x="5241925" y="4251325"/>
          <p14:tracePt t="18285" x="5268913" y="4197350"/>
          <p14:tracePt t="18297" x="5286375" y="4152900"/>
          <p14:tracePt t="18312" x="5295900" y="4125913"/>
          <p14:tracePt t="18329" x="5303838" y="4116388"/>
          <p14:tracePt t="18345" x="5313363" y="4071938"/>
          <p14:tracePt t="18362" x="5313363" y="4027488"/>
          <p14:tracePt t="18378" x="5313363" y="3983038"/>
          <p14:tracePt t="18395" x="5313363" y="3929063"/>
          <p14:tracePt t="18413" x="5303838" y="3911600"/>
          <p14:tracePt t="18429" x="5303838" y="3894138"/>
          <p14:tracePt t="18445" x="5303838" y="3884613"/>
          <p14:tracePt t="18464" x="5295900" y="3884613"/>
          <p14:tracePt t="18489" x="5286375" y="3884613"/>
          <p14:tracePt t="18502" x="5276850" y="3884613"/>
          <p14:tracePt t="18533" x="5259388" y="3919538"/>
          <p14:tracePt t="18552" x="5251450" y="3938588"/>
          <p14:tracePt t="18566" x="5241925" y="3946525"/>
          <p14:tracePt t="18580" x="5241925" y="3956050"/>
          <p14:tracePt t="18595" x="5232400" y="3973513"/>
          <p14:tracePt t="18605" x="5224463" y="3990975"/>
          <p14:tracePt t="18617" x="5224463" y="4000500"/>
          <p14:tracePt t="18631" x="5205413" y="4017963"/>
          <p14:tracePt t="18646" x="5197475" y="4027488"/>
          <p14:tracePt t="18662" x="5197475" y="4037013"/>
          <p14:tracePt t="18679" x="5187950" y="4044950"/>
          <p14:tracePt t="18695" x="5187950" y="4054475"/>
          <p14:tracePt t="18712" x="5187950" y="4062413"/>
          <p14:tracePt t="18728" x="5187950" y="4071938"/>
          <p14:tracePt t="18748" x="5187950" y="4089400"/>
          <p14:tracePt t="18762" x="5187950" y="4098925"/>
          <p14:tracePt t="18778" x="5180013" y="4116388"/>
          <p14:tracePt t="18796" x="5180013" y="4125913"/>
          <p14:tracePt t="18822" x="5180013" y="4116388"/>
          <p14:tracePt t="19102" x="5180013" y="4098925"/>
          <p14:tracePt t="19114" x="5180013" y="4062413"/>
          <p14:tracePt t="19127" x="5180013" y="3983038"/>
          <p14:tracePt t="19139" x="5180013" y="3884613"/>
          <p14:tracePt t="19151" x="5187950" y="3751263"/>
          <p14:tracePt t="19168" x="5205413" y="3598863"/>
          <p14:tracePt t="19179" x="5224463" y="3411538"/>
          <p14:tracePt t="19195" x="5251450" y="3232150"/>
          <p14:tracePt t="19212" x="5313363" y="3027363"/>
          <p14:tracePt t="19229" x="5367338" y="2919413"/>
          <p14:tracePt t="19245" x="5446713" y="2830513"/>
          <p14:tracePt t="19262" x="5537200" y="2741613"/>
          <p14:tracePt t="19278" x="5840413" y="2517775"/>
          <p14:tracePt t="19295" x="5929313" y="2465388"/>
          <p14:tracePt t="19312" x="6010275" y="2446338"/>
          <p14:tracePt t="19328" x="6170613" y="2446338"/>
          <p14:tracePt t="19345" x="6251575" y="2465388"/>
          <p14:tracePt t="19362" x="6330950" y="2509838"/>
          <p14:tracePt t="19378" x="6500813" y="2643188"/>
          <p14:tracePt t="19395" x="6545263" y="2705100"/>
          <p14:tracePt t="19412" x="6599238" y="2776538"/>
          <p14:tracePt t="19428" x="6634163" y="2884488"/>
          <p14:tracePt t="19446" x="6643688" y="2946400"/>
          <p14:tracePt t="19462" x="6643688" y="3000375"/>
          <p14:tracePt t="19479" x="6616700" y="3089275"/>
          <p14:tracePt t="19496" x="6581775" y="3125788"/>
          <p14:tracePt t="19512" x="6562725" y="3143250"/>
          <p14:tracePt t="19528" x="6518275" y="3170238"/>
          <p14:tracePt t="19545" x="6323013" y="3251200"/>
          <p14:tracePt t="19563" x="6126163" y="3295650"/>
          <p14:tracePt t="19578" x="5919788" y="3340100"/>
          <p14:tracePt t="19596" x="5572125" y="3402013"/>
          <p14:tracePt t="19613" x="5473700" y="3419475"/>
          <p14:tracePt t="19629" x="5384800" y="3438525"/>
          <p14:tracePt t="19646" x="5295900" y="3490913"/>
          <p14:tracePt t="19663" x="5232400" y="3554413"/>
          <p14:tracePt t="19679" x="5170488" y="3705225"/>
          <p14:tracePt t="19695" x="5018088" y="4232275"/>
          <p14:tracePt t="19713" x="5000625" y="4340225"/>
          <p14:tracePt t="19728" x="4991100" y="4411663"/>
          <p14:tracePt t="19745" x="4991100" y="4465638"/>
          <p14:tracePt t="19762" x="4991100" y="4500563"/>
          <p14:tracePt t="19779" x="4991100" y="4510088"/>
          <p14:tracePt t="19803" x="4991100" y="4518025"/>
          <p14:tracePt t="19815" x="4991100" y="4510088"/>
          <p14:tracePt t="19917" x="4991100" y="4473575"/>
          <p14:tracePt t="19930" x="4991100" y="4402138"/>
          <p14:tracePt t="19943" x="4983163" y="4286250"/>
          <p14:tracePt t="19955" x="4973638" y="4152900"/>
          <p14:tracePt t="19967" x="4929188" y="4017963"/>
          <p14:tracePt t="19980" x="4894263" y="3848100"/>
          <p14:tracePt t="19995" x="4857750" y="3687763"/>
          <p14:tracePt t="20013" x="4732338" y="3205163"/>
          <p14:tracePt t="20031" x="4687888" y="3054350"/>
          <p14:tracePt t="20046" x="4643438" y="2928938"/>
          <p14:tracePt t="20062" x="4616450" y="2840038"/>
          <p14:tracePt t="20079" x="4562475" y="2714625"/>
          <p14:tracePt t="20096" x="4527550" y="2670175"/>
          <p14:tracePt t="20113" x="4473575" y="2608263"/>
          <p14:tracePt t="20133" x="4438650" y="2581275"/>
          <p14:tracePt t="20147" x="4411663" y="2562225"/>
          <p14:tracePt t="20162" x="4384675" y="2562225"/>
          <p14:tracePt t="20178" x="4357688" y="2554288"/>
          <p14:tracePt t="20178" x="4330700" y="2554288"/>
          <p14:tracePt t="20197" x="4303713" y="2554288"/>
          <p14:tracePt t="20212" x="4276725" y="2562225"/>
          <p14:tracePt t="20228" x="4251325" y="2562225"/>
          <p14:tracePt t="20245" x="4214813" y="2589213"/>
          <p14:tracePt t="20262" x="4197350" y="2598738"/>
          <p14:tracePt t="20279" x="4170363" y="2616200"/>
          <p14:tracePt t="20295" x="4098925" y="2687638"/>
          <p14:tracePt t="20313" x="4054475" y="2741613"/>
          <p14:tracePt t="20329" x="4017963" y="2803525"/>
          <p14:tracePt t="20345" x="3965575" y="2919413"/>
          <p14:tracePt t="20363" x="3956050" y="2973388"/>
          <p14:tracePt t="20379" x="3938588" y="3036888"/>
          <p14:tracePt t="20395" x="3938588" y="3108325"/>
          <p14:tracePt t="20412" x="3919538" y="3170238"/>
          <p14:tracePt t="20429" x="3911600" y="3251200"/>
          <p14:tracePt t="20445" x="3911600" y="3268663"/>
          <p14:tracePt t="20462" x="3911600" y="3276600"/>
          <p14:tracePt t="20479" x="3911600" y="3268663"/>
          <p14:tracePt t="20554" x="3911600" y="3232150"/>
          <p14:tracePt t="20566" x="3919538" y="3179763"/>
          <p14:tracePt t="20580" x="3929063" y="3116263"/>
          <p14:tracePt t="20592" x="3946525" y="3054350"/>
          <p14:tracePt t="20605" x="3965575" y="2990850"/>
          <p14:tracePt t="20618" x="3990975" y="2928938"/>
          <p14:tracePt t="20630" x="4017963" y="2874963"/>
          <p14:tracePt t="20646" x="4062413" y="2822575"/>
          <p14:tracePt t="20662" x="4108450" y="2759075"/>
          <p14:tracePt t="20679" x="4224338" y="2679700"/>
          <p14:tracePt t="20695" x="4276725" y="2633663"/>
          <p14:tracePt t="20712" x="4322763" y="2625725"/>
          <p14:tracePt t="20729" x="4375150" y="2608263"/>
          <p14:tracePt t="20745" x="4456113" y="2598738"/>
          <p14:tracePt t="20762" x="4510088" y="2598738"/>
          <p14:tracePt t="20778" x="4589463" y="2598738"/>
          <p14:tracePt t="20796" x="4643438" y="2598738"/>
          <p14:tracePt t="20812" x="4687888" y="2625725"/>
          <p14:tracePt t="20828" x="4741863" y="2652713"/>
          <p14:tracePt t="20845" x="4795838" y="2687638"/>
          <p14:tracePt t="20862" x="4938713" y="2830513"/>
          <p14:tracePt t="20879" x="5027613" y="2955925"/>
          <p14:tracePt t="20895" x="5187950" y="3276600"/>
          <p14:tracePt t="20913" x="5241925" y="3411538"/>
          <p14:tracePt t="20929" x="5268913" y="3490913"/>
          <p14:tracePt t="20945" x="5276850" y="3554413"/>
          <p14:tracePt t="20962" x="5295900" y="3643313"/>
          <p14:tracePt t="20979" x="5295900" y="3714750"/>
          <p14:tracePt t="20995" x="5295900" y="3929063"/>
          <p14:tracePt t="21013" x="5286375" y="4037013"/>
          <p14:tracePt t="21028" x="5276850" y="4133850"/>
          <p14:tracePt t="21045" x="5259388" y="4205288"/>
          <p14:tracePt t="21062" x="5251450" y="4286250"/>
          <p14:tracePt t="21079" x="5241925" y="4313238"/>
          <p14:tracePt t="21095" x="5241925" y="4348163"/>
          <p14:tracePt t="21112" x="5232400" y="4419600"/>
          <p14:tracePt t="21129" x="5232400" y="4438650"/>
          <p14:tracePt t="21146" x="5232400" y="4465638"/>
          <p14:tracePt t="21162" x="5232400" y="4473575"/>
          <p14:tracePt t="21190" x="5224463" y="4465638"/>
          <p14:tracePt t="21242" x="5214938" y="4429125"/>
          <p14:tracePt t="21255" x="5205413" y="4367213"/>
          <p14:tracePt t="21268" x="5197475" y="4276725"/>
          <p14:tracePt t="21280" x="5187950" y="4170363"/>
          <p14:tracePt t="21295" x="5187950" y="4062413"/>
          <p14:tracePt t="21312" x="5187950" y="3946525"/>
          <p14:tracePt t="21329" x="5187950" y="3670300"/>
          <p14:tracePt t="21346" x="5197475" y="3490913"/>
          <p14:tracePt t="21362" x="5232400" y="3303588"/>
          <p14:tracePt t="21379" x="5276850" y="3062288"/>
          <p14:tracePt t="21396" x="5303838" y="2965450"/>
          <p14:tracePt t="21413" x="5303838" y="2884488"/>
          <p14:tracePt t="21429" x="5303838" y="2830513"/>
          <p14:tracePt t="21446" x="5251450" y="2714625"/>
          <p14:tracePt t="21462" x="5224463" y="2670175"/>
          <p14:tracePt t="21478" x="5180013" y="2643188"/>
          <p14:tracePt t="21495" x="5045075" y="2571750"/>
          <p14:tracePt t="21512" x="5000625" y="2554288"/>
          <p14:tracePt t="21528" x="4973638" y="2554288"/>
          <p14:tracePt t="21545" x="4938713" y="2554288"/>
          <p14:tracePt t="21563" x="4946650" y="2562225"/>
          <p14:tracePt t="21652" x="4991100" y="2589213"/>
          <p14:tracePt t="21663" x="5062538" y="2679700"/>
          <p14:tracePt t="21675" x="5170488" y="2803525"/>
          <p14:tracePt t="21688" x="5357813" y="3027363"/>
          <p14:tracePt t="21702" x="5500688" y="3251200"/>
          <p14:tracePt t="21713" x="5572125" y="3384550"/>
          <p14:tracePt t="21729" x="5616575" y="3500438"/>
          <p14:tracePt t="21745" x="5661025" y="3581400"/>
          <p14:tracePt t="21762" x="5661025" y="3679825"/>
          <p14:tracePt t="21779" x="5661025" y="3741738"/>
          <p14:tracePt t="21795" x="5661025" y="3795713"/>
          <p14:tracePt t="21812" x="5661025" y="3973513"/>
          <p14:tracePt t="21829" x="5661025" y="4027488"/>
          <p14:tracePt t="21845" x="5661025" y="4071938"/>
          <p14:tracePt t="21862" x="5661025" y="4108450"/>
          <p14:tracePt t="21880" x="5661025" y="4116388"/>
          <p14:tracePt t="21895" x="5661025" y="4108450"/>
          <p14:tracePt t="21969" x="5653088" y="4071938"/>
          <p14:tracePt t="21981" x="5643563" y="4010025"/>
          <p14:tracePt t="21994" x="5634038" y="3938588"/>
          <p14:tracePt t="22006" x="5634038" y="3822700"/>
          <p14:tracePt t="22020" x="5634038" y="3660775"/>
          <p14:tracePt t="22032" x="5634038" y="3482975"/>
          <p14:tracePt t="22045" x="5661025" y="3322638"/>
          <p14:tracePt t="22062" x="5697538" y="3197225"/>
          <p14:tracePt t="22078" x="5830888" y="2982913"/>
          <p14:tracePt t="22096" x="5946775" y="2867025"/>
          <p14:tracePt t="22112" x="6081713" y="2759075"/>
          <p14:tracePt t="22129" x="6296025" y="2625725"/>
          <p14:tracePt t="22147" x="6348413" y="2598738"/>
          <p14:tracePt t="22162" x="6375400" y="2598738"/>
          <p14:tracePt t="22179" x="6384925" y="2598738"/>
          <p14:tracePt t="22199" x="6313488" y="2705100"/>
          <p14:tracePt t="22249" x="6170613" y="2901950"/>
          <p14:tracePt t="22261" x="6010275" y="3125788"/>
          <p14:tracePt t="22275" x="5884863" y="3295650"/>
          <p14:tracePt t="22288" x="5776913" y="3429000"/>
          <p14:tracePt t="22300" x="5732463" y="3509963"/>
          <p14:tracePt t="22313" x="5670550" y="3598863"/>
          <p14:tracePt t="22330" x="5589588" y="3768725"/>
          <p14:tracePt t="22351" x="5562600" y="3822700"/>
          <p14:tracePt t="22364" x="5545138" y="3848100"/>
          <p14:tracePt t="22379" x="5545138" y="3857625"/>
          <p14:tracePt t="22395" x="5537200" y="3875088"/>
          <p14:tracePt t="22413" x="5537200" y="3884613"/>
          <p14:tracePt t="23318" x="5527675" y="3884613"/>
          <p14:tracePt t="23778" x="5518150" y="3884613"/>
          <p14:tracePt t="23855" x="5510213" y="3884613"/>
          <p14:tracePt t="24187" x="5500688" y="3894138"/>
          <p14:tracePt t="24199" x="5483225" y="3894138"/>
          <p14:tracePt t="24211" x="5456238" y="3902075"/>
          <p14:tracePt t="24230" x="5375275" y="3929063"/>
          <p14:tracePt t="24250" x="5357813" y="3938588"/>
          <p14:tracePt t="24263" x="5348288" y="3946525"/>
          <p14:tracePt t="24275" x="5340350" y="3946525"/>
          <p14:tracePt t="24289" x="5330825" y="3946525"/>
          <p14:tracePt t="24313" x="5322888" y="3946525"/>
          <p14:tracePt t="29595" x="5322888" y="3965575"/>
          <p14:tracePt t="29925" x="5295900" y="4000500"/>
          <p14:tracePt t="29933" x="5268913" y="4062413"/>
          <p14:tracePt t="29947" x="5214938" y="4170363"/>
          <p14:tracePt t="29963" x="5170488" y="4286250"/>
          <p14:tracePt t="29979" x="5108575" y="4456113"/>
          <p14:tracePt t="29997" x="5099050" y="4510088"/>
          <p14:tracePt t="30012" x="5089525" y="4545013"/>
          <p14:tracePt t="30030" x="5054600" y="4633913"/>
          <p14:tracePt t="30048" x="5037138" y="4670425"/>
          <p14:tracePt t="30062" x="5018088" y="4714875"/>
          <p14:tracePt t="30079" x="5000625" y="4759325"/>
          <p14:tracePt t="30096" x="4965700" y="4840288"/>
          <p14:tracePt t="30113" x="4956175" y="4848225"/>
          <p14:tracePt t="30129" x="4946650" y="4857750"/>
          <p14:tracePt t="30146" x="4938713" y="4875213"/>
          <p14:tracePt t="30164" x="4938713" y="4884738"/>
          <p14:tracePt t="30180" x="4938713" y="4894263"/>
          <p14:tracePt t="30197" x="4929188" y="4919663"/>
          <p14:tracePt t="30213" x="4919663" y="4929188"/>
          <p14:tracePt t="30229" x="4902200" y="4946650"/>
          <p14:tracePt t="30246" x="4902200" y="4973638"/>
          <p14:tracePt t="30262" x="4857750" y="5045075"/>
          <p14:tracePt t="30279" x="4848225" y="5089525"/>
          <p14:tracePt t="30295" x="4830763" y="5143500"/>
          <p14:tracePt t="30311" x="4822825" y="5214938"/>
          <p14:tracePt t="30329" x="4813300" y="5232400"/>
          <p14:tracePt t="30347" x="4803775" y="5259388"/>
          <p14:tracePt t="30368" x="4803775" y="5276850"/>
          <p14:tracePt t="30380" x="4822825" y="5276850"/>
          <p14:tracePt t="30673" x="4840288" y="5276850"/>
          <p14:tracePt t="30685" x="4867275" y="5276850"/>
          <p14:tracePt t="30699" x="4884738" y="5276850"/>
          <p14:tracePt t="30711" x="4911725" y="5276850"/>
          <p14:tracePt t="30725" x="4938713" y="5276850"/>
          <p14:tracePt t="30736" x="4965700" y="5268913"/>
          <p14:tracePt t="30750" x="4973638" y="5268913"/>
          <p14:tracePt t="30762" x="4991100" y="5259388"/>
          <p14:tracePt t="30779" x="5010150" y="5251450"/>
          <p14:tracePt t="30796" x="5027613" y="5232400"/>
          <p14:tracePt t="30815" x="5045075" y="5214938"/>
          <p14:tracePt t="30829" x="5054600" y="5197475"/>
          <p14:tracePt t="30846" x="5062538" y="5153025"/>
          <p14:tracePt t="30863" x="5072063" y="5133975"/>
          <p14:tracePt t="30880" x="5072063" y="5116513"/>
          <p14:tracePt t="30896" x="5072063" y="5099050"/>
          <p14:tracePt t="30912" x="5072063" y="5072063"/>
          <p14:tracePt t="30929" x="5072063" y="5062538"/>
          <p14:tracePt t="30953" x="5062538" y="5054600"/>
          <p14:tracePt t="30966" x="5062538" y="5045075"/>
          <p14:tracePt t="30985" x="5045075" y="5037138"/>
          <p14:tracePt t="31004" x="5037138" y="5027613"/>
          <p14:tracePt t="31016" x="5027613" y="5027613"/>
          <p14:tracePt t="31030" x="5027613" y="5018088"/>
          <p14:tracePt t="31046" x="5018088" y="5010150"/>
          <p14:tracePt t="31062" x="5010150" y="5010150"/>
          <p14:tracePt t="31079" x="5000625" y="5010150"/>
          <p14:tracePt t="31096" x="4991100" y="5010150"/>
          <p14:tracePt t="31112" x="4983163" y="5000625"/>
          <p14:tracePt t="31129" x="4973638" y="5000625"/>
          <p14:tracePt t="31157" x="4965700" y="5000625"/>
          <p14:tracePt t="31169" x="4956175" y="5000625"/>
          <p14:tracePt t="31196" x="4946650" y="5010150"/>
          <p14:tracePt t="31208" x="4946650" y="5018088"/>
          <p14:tracePt t="31220" x="4929188" y="5045075"/>
          <p14:tracePt t="31234" x="4919663" y="5062538"/>
          <p14:tracePt t="31247" x="4902200" y="5081588"/>
          <p14:tracePt t="31262" x="4894263" y="5099050"/>
          <p14:tracePt t="31279" x="4894263" y="5116513"/>
          <p14:tracePt t="31296" x="4884738" y="5143500"/>
          <p14:tracePt t="31312" x="4867275" y="5197475"/>
          <p14:tracePt t="31329" x="4867275" y="5205413"/>
          <p14:tracePt t="31346" x="4867275" y="5241925"/>
          <p14:tracePt t="31363" x="4867275" y="5251450"/>
          <p14:tracePt t="31379" x="4867275" y="5259388"/>
          <p14:tracePt t="31396" x="4867275" y="5268913"/>
          <p14:tracePt t="31413" x="4875213" y="5303838"/>
          <p14:tracePt t="31429" x="4884738" y="5303838"/>
          <p14:tracePt t="31446" x="4919663" y="5322888"/>
          <p14:tracePt t="31464" x="4956175" y="5348288"/>
          <p14:tracePt t="31479" x="5010150" y="5357813"/>
          <p14:tracePt t="31496" x="5062538" y="5367338"/>
          <p14:tracePt t="31512" x="5126038" y="5367338"/>
          <p14:tracePt t="31529" x="5143500" y="5367338"/>
          <p14:tracePt t="31546" x="5153025" y="5367338"/>
          <p14:tracePt t="31562" x="5180013" y="5340350"/>
          <p14:tracePt t="31579" x="5187950" y="5330825"/>
          <p14:tracePt t="31596" x="5187950" y="5313363"/>
          <p14:tracePt t="31612" x="5187950" y="5286375"/>
          <p14:tracePt t="31630" x="5187950" y="5268913"/>
          <p14:tracePt t="31647" x="5187950" y="5241925"/>
          <p14:tracePt t="31662" x="5180013" y="5180013"/>
          <p14:tracePt t="31680" x="5160963" y="5143500"/>
          <p14:tracePt t="31696" x="5153025" y="5126038"/>
          <p14:tracePt t="31712" x="5133975" y="5108575"/>
          <p14:tracePt t="31729" x="5116513" y="5072063"/>
          <p14:tracePt t="31746" x="5099050" y="5072063"/>
          <p14:tracePt t="31762" x="5089525" y="5054600"/>
          <p14:tracePt t="31779" x="5072063" y="5045075"/>
          <p14:tracePt t="31796" x="5062538" y="5045075"/>
          <p14:tracePt t="31812" x="5054600" y="5045075"/>
          <p14:tracePt t="31829" x="5037138" y="5045075"/>
          <p14:tracePt t="31846" x="5027613" y="5045075"/>
          <p14:tracePt t="31862" x="5010150" y="5045075"/>
          <p14:tracePt t="31883" x="5000625" y="5045075"/>
          <p14:tracePt t="31909" x="4991100" y="5062538"/>
          <p14:tracePt t="31922" x="4983163" y="5062538"/>
          <p14:tracePt t="31935" x="4973638" y="5081588"/>
          <p14:tracePt t="31947" x="4965700" y="5099050"/>
          <p14:tracePt t="31962" x="4946650" y="5108575"/>
          <p14:tracePt t="31979" x="4938713" y="5126038"/>
          <p14:tracePt t="31996" x="4919663" y="5160963"/>
          <p14:tracePt t="32012" x="4919663" y="5170488"/>
          <p14:tracePt t="32029" x="4902200" y="5187950"/>
          <p14:tracePt t="32046" x="4894263" y="5232400"/>
          <p14:tracePt t="32063" x="4884738" y="5241925"/>
          <p14:tracePt t="32079" x="4875213" y="5259388"/>
          <p14:tracePt t="32096" x="4875213" y="5268913"/>
          <p14:tracePt t="32114" x="4875213" y="5276850"/>
          <p14:tracePt t="33908" x="4875213" y="5268913"/>
          <p14:tracePt t="34063" x="4884738" y="5268913"/>
          <p14:tracePt t="34075" x="4884738" y="5259388"/>
          <p14:tracePt t="34088" x="4894263" y="5251450"/>
          <p14:tracePt t="34114" x="4894263" y="5241925"/>
          <p14:tracePt t="34126" x="4894263" y="5214938"/>
          <p14:tracePt t="34144" x="4894263" y="5126038"/>
          <p14:tracePt t="34164" x="4894263" y="5072063"/>
          <p14:tracePt t="34177" x="4884738" y="5037138"/>
          <p14:tracePt t="34190" x="4875213" y="4991100"/>
          <p14:tracePt t="34204" x="4857750" y="4965700"/>
          <p14:tracePt t="34215" x="4857750" y="4946650"/>
          <p14:tracePt t="34229" x="4848225" y="4938713"/>
          <p14:tracePt t="34246" x="4848225" y="4929188"/>
          <p14:tracePt t="34262" x="4840288" y="4929188"/>
          <p14:tracePt t="34292" x="4857750" y="4929188"/>
          <p14:tracePt t="34575" x="4875213" y="4919663"/>
          <p14:tracePt t="34585" x="4902200" y="4911725"/>
          <p14:tracePt t="34598" x="4929188" y="4911725"/>
          <p14:tracePt t="34610" x="4938713" y="4902200"/>
          <p14:tracePt t="34624" x="4946650" y="4902200"/>
          <p14:tracePt t="34636" x="4956175" y="4902200"/>
          <p14:tracePt t="34648" x="4965700" y="4902200"/>
          <p14:tracePt t="34687" x="4973638" y="4902200"/>
          <p14:tracePt t="34713" x="4973638" y="4911725"/>
          <p14:tracePt t="34737" x="4983163" y="4919663"/>
          <p14:tracePt t="34751" x="4983163" y="4929188"/>
          <p14:tracePt t="34763" x="4983163" y="4938713"/>
          <p14:tracePt t="34782" x="4991100" y="4991100"/>
          <p14:tracePt t="34802" x="4991100" y="5018088"/>
          <p14:tracePt t="34814" x="5000625" y="5037138"/>
          <p14:tracePt t="34828" x="5000625" y="5062538"/>
          <p14:tracePt t="34839" x="5000625" y="5081588"/>
          <p14:tracePt t="34854" x="5000625" y="5108575"/>
          <p14:tracePt t="34865" x="5000625" y="5133975"/>
          <p14:tracePt t="34885" x="5000625" y="5205413"/>
          <p14:tracePt t="34905" x="5000625" y="5259388"/>
          <p14:tracePt t="34917" x="4983163" y="5313363"/>
          <p14:tracePt t="34930" x="4973638" y="5348288"/>
          <p14:tracePt t="34946" x="4973638" y="5375275"/>
          <p14:tracePt t="34962" x="4956175" y="5394325"/>
          <p14:tracePt t="34979" x="4946650" y="5411788"/>
          <p14:tracePt t="34996" x="4938713" y="5419725"/>
          <p14:tracePt t="35031" x="4929188" y="5419725"/>
          <p14:tracePt t="35069" x="4919663" y="5419725"/>
          <p14:tracePt t="35082" x="4911725" y="5419725"/>
          <p14:tracePt t="35100" x="4902200" y="5419725"/>
          <p14:tracePt t="35108" x="4894263" y="5419725"/>
          <p14:tracePt t="35120" x="4875213" y="5419725"/>
          <p14:tracePt t="35134" x="4867275" y="5411788"/>
          <p14:tracePt t="35147" x="4857750" y="5394325"/>
          <p14:tracePt t="35163" x="4857750" y="5384800"/>
          <p14:tracePt t="35179" x="4848225" y="5367338"/>
          <p14:tracePt t="35196" x="4840288" y="5322888"/>
          <p14:tracePt t="35213" x="4840288" y="5303838"/>
          <p14:tracePt t="35229" x="4840288" y="5276850"/>
          <p14:tracePt t="35247" x="4848225" y="5232400"/>
          <p14:tracePt t="35263" x="4848225" y="5205413"/>
          <p14:tracePt t="35279" x="4857750" y="5187950"/>
          <p14:tracePt t="35296" x="4875213" y="5143500"/>
          <p14:tracePt t="35313" x="4894263" y="5126038"/>
          <p14:tracePt t="35329" x="4902200" y="5108575"/>
          <p14:tracePt t="35346" x="4938713" y="5072063"/>
          <p14:tracePt t="35363" x="4956175" y="5054600"/>
          <p14:tracePt t="35379" x="4965700" y="5045075"/>
          <p14:tracePt t="35396" x="4973638" y="5037138"/>
          <p14:tracePt t="35413" x="4991100" y="5027613"/>
          <p14:tracePt t="35429" x="5000625" y="5027613"/>
          <p14:tracePt t="35452" x="5010150" y="5027613"/>
          <p14:tracePt t="35464" x="5027613" y="5027613"/>
          <p14:tracePt t="35490" x="5045075" y="5045075"/>
          <p14:tracePt t="35522" x="5062538" y="5099050"/>
          <p14:tracePt t="35541" x="5062538" y="5133975"/>
          <p14:tracePt t="35555" x="5062538" y="5170488"/>
          <p14:tracePt t="35566" x="5062538" y="5205413"/>
          <p14:tracePt t="35580" x="5062538" y="5251450"/>
          <p14:tracePt t="35591" x="5062538" y="5286375"/>
          <p14:tracePt t="35604" x="5054600" y="5313363"/>
          <p14:tracePt t="35623" x="5027613" y="5367338"/>
          <p14:tracePt t="35644" x="5018088" y="5375275"/>
          <p14:tracePt t="35655" x="5018088" y="5384800"/>
          <p14:tracePt t="35668" x="5010150" y="5384800"/>
          <p14:tracePt t="35681" x="5000625" y="5384800"/>
          <p14:tracePt t="35696" x="4991100" y="5402263"/>
          <p14:tracePt t="35712" x="4965700" y="5411788"/>
          <p14:tracePt t="35729" x="4902200" y="5429250"/>
          <p14:tracePt t="35746" x="4875213" y="5429250"/>
          <p14:tracePt t="35762" x="4840288" y="5429250"/>
          <p14:tracePt t="35779" x="4813300" y="5429250"/>
          <p14:tracePt t="35797" x="4786313" y="5411788"/>
          <p14:tracePt t="35812" x="4776788" y="5384800"/>
          <p14:tracePt t="35829" x="4768850" y="5330825"/>
          <p14:tracePt t="35846" x="4768850" y="5187950"/>
          <p14:tracePt t="35862" x="4768850" y="5133975"/>
          <p14:tracePt t="35879" x="4768850" y="5099050"/>
          <p14:tracePt t="35896" x="4795838" y="5037138"/>
          <p14:tracePt t="35913" x="4813300" y="5018088"/>
          <p14:tracePt t="35929" x="4848225" y="4991100"/>
          <p14:tracePt t="35946" x="4902200" y="4946650"/>
          <p14:tracePt t="35963" x="4938713" y="4919663"/>
          <p14:tracePt t="35979" x="4973638" y="4902200"/>
          <p14:tracePt t="35996" x="5018088" y="4884738"/>
          <p14:tracePt t="36013" x="5037138" y="4884738"/>
          <p14:tracePt t="36029" x="5045075" y="4884738"/>
          <p14:tracePt t="36046" x="5081588" y="4884738"/>
          <p14:tracePt t="36064" x="5099050" y="4884738"/>
          <p14:tracePt t="36079" x="5116513" y="4911725"/>
          <p14:tracePt t="36096" x="5133975" y="4946650"/>
          <p14:tracePt t="36112" x="5170488" y="5027613"/>
          <p14:tracePt t="36130" x="5170488" y="5062538"/>
          <p14:tracePt t="36146" x="5170488" y="5099050"/>
          <p14:tracePt t="36163" x="5170488" y="5180013"/>
          <p14:tracePt t="36180" x="5170488" y="5205413"/>
          <p14:tracePt t="36196" x="5160963" y="5224463"/>
          <p14:tracePt t="36213" x="5133975" y="5251450"/>
          <p14:tracePt t="36230" x="5126038" y="5259388"/>
          <p14:tracePt t="36260" x="5099050" y="5268913"/>
          <p14:tracePt t="36280" x="5081588" y="5268913"/>
          <p14:tracePt t="36293" x="5062538" y="5268913"/>
          <p14:tracePt t="36306" x="5037138" y="5276850"/>
          <p14:tracePt t="36319" x="5018088" y="5276850"/>
          <p14:tracePt t="36331" x="4991100" y="5276850"/>
          <p14:tracePt t="36346" x="4983163" y="5276850"/>
          <p14:tracePt t="36363" x="4965700" y="5276850"/>
          <p14:tracePt t="36381" x="4956175" y="5276850"/>
          <p14:tracePt t="36396" x="4956175" y="5268913"/>
          <p14:tracePt t="36413" x="4946650" y="5251450"/>
          <p14:tracePt t="36429" x="4946650" y="5232400"/>
          <p14:tracePt t="36447" x="4946650" y="5224463"/>
          <p14:tracePt t="36462" x="4946650" y="5214938"/>
          <p14:tracePt t="36510" x="4946650" y="5205413"/>
          <p14:tracePt t="36866" x="4946650" y="5197475"/>
          <p14:tracePt t="36894" x="4946650" y="5187950"/>
          <p14:tracePt t="36905" x="4946650" y="5180013"/>
          <p14:tracePt t="36917" x="4956175" y="5170488"/>
          <p14:tracePt t="36930" x="4965700" y="5153025"/>
          <p14:tracePt t="36946" x="4965700" y="5143500"/>
          <p14:tracePt t="36963" x="4973638" y="5133975"/>
          <p14:tracePt t="36979" x="4983163" y="5126038"/>
          <p14:tracePt t="36996" x="4991100" y="5116513"/>
          <p14:tracePt t="37013" x="4991100" y="5108575"/>
          <p14:tracePt t="37046" x="5000625" y="5108575"/>
          <p14:tracePt t="37057" x="4991100" y="5108575"/>
          <p14:tracePt t="40051" x="4991100" y="5116513"/>
          <p14:tracePt t="40626" x="4991100" y="5126038"/>
          <p14:tracePt t="40641" x="5000625" y="5126038"/>
          <p14:tracePt t="40691" x="5054600" y="5108575"/>
          <p14:tracePt t="40702" x="5133975" y="5045075"/>
          <p14:tracePt t="40715" x="5330825" y="4867275"/>
          <p14:tracePt t="40728" x="5616575" y="4562475"/>
          <p14:tracePt t="40740" x="5884863" y="4276725"/>
          <p14:tracePt t="40754" x="6072188" y="4010025"/>
          <p14:tracePt t="40766" x="6224588" y="3795713"/>
          <p14:tracePt t="40780" x="6286500" y="3660775"/>
          <p14:tracePt t="40797" x="6313488" y="3581400"/>
          <p14:tracePt t="40813" x="6330950" y="3482975"/>
          <p14:tracePt t="40831" x="6330950" y="3455988"/>
          <p14:tracePt t="40846" x="6330950" y="3429000"/>
          <p14:tracePt t="40863" x="6323013" y="3419475"/>
          <p14:tracePt t="40863" x="6286500" y="3394075"/>
          <p14:tracePt t="40881" x="6224588" y="3375025"/>
          <p14:tracePt t="40898" x="6170613" y="3357563"/>
          <p14:tracePt t="40913" x="6099175" y="3348038"/>
          <p14:tracePt t="40929" x="6010275" y="3348038"/>
          <p14:tracePt t="40947" x="5973763" y="3348038"/>
          <p14:tracePt t="40963" x="5973763" y="3322638"/>
          <p14:tracePt t="41217" x="5973763" y="3259138"/>
          <p14:tracePt t="41225" x="5973763" y="3133725"/>
          <p14:tracePt t="41237" x="5991225" y="2955925"/>
          <p14:tracePt t="41251" x="6000750" y="2822575"/>
          <p14:tracePt t="41263" x="6000750" y="2714625"/>
          <p14:tracePt t="41279" x="6000750" y="2643188"/>
          <p14:tracePt t="41296" x="6000750" y="2589213"/>
          <p14:tracePt t="41313" x="5929313" y="2490788"/>
          <p14:tracePt t="41329" x="5875338" y="2455863"/>
          <p14:tracePt t="41346" x="5822950" y="2419350"/>
          <p14:tracePt t="41363" x="5680075" y="2357438"/>
          <p14:tracePt t="41380" x="5599113" y="2347913"/>
          <p14:tracePt t="41396" x="5527675" y="2339975"/>
          <p14:tracePt t="41413" x="5367338" y="2339975"/>
          <p14:tracePt t="41431" x="5295900" y="2339975"/>
          <p14:tracePt t="41446" x="5232400" y="2347913"/>
          <p14:tracePt t="41463" x="5081588" y="2419350"/>
          <p14:tracePt t="41481" x="5018088" y="2473325"/>
          <p14:tracePt t="41496" x="4946650" y="2544763"/>
          <p14:tracePt t="41513" x="4894263" y="2608263"/>
          <p14:tracePt t="41529" x="4803775" y="2768600"/>
          <p14:tracePt t="41546" x="4795838" y="2830513"/>
          <p14:tracePt t="41563" x="4776788" y="2894013"/>
          <p14:tracePt t="41579" x="4768850" y="2982913"/>
          <p14:tracePt t="41596" x="4768850" y="3000375"/>
          <p14:tracePt t="41614" x="4768850" y="3017838"/>
          <p14:tracePt t="41631" x="4768850" y="3036888"/>
          <p14:tracePt t="41648" x="4768850" y="3044825"/>
          <p14:tracePt t="41710" x="4776788" y="3044825"/>
          <p14:tracePt t="41825" x="4786313" y="3044825"/>
          <p14:tracePt t="41876" x="4803775" y="3044825"/>
          <p14:tracePt t="41888" x="4830763" y="3044825"/>
          <p14:tracePt t="41901" x="4875213" y="3044825"/>
          <p14:tracePt t="41914" x="4956175" y="3044825"/>
          <p14:tracePt t="41927" x="5072063" y="3044825"/>
          <p14:tracePt t="41940" x="5214938" y="3044825"/>
          <p14:tracePt t="41957" x="5661025" y="3017838"/>
          <p14:tracePt t="41977" x="5732463" y="3017838"/>
          <p14:tracePt t="41990" x="5786438" y="3009900"/>
          <p14:tracePt t="42003" x="5813425" y="3000375"/>
          <p14:tracePt t="42016" x="5848350" y="3000375"/>
          <p14:tracePt t="42030" x="5867400" y="3000375"/>
          <p14:tracePt t="42047" x="5884863" y="3000375"/>
          <p14:tracePt t="42064" x="5911850" y="2990850"/>
          <p14:tracePt t="42081" x="5919788" y="2982913"/>
          <p14:tracePt t="42097" x="5929313" y="2982913"/>
          <p14:tracePt t="42114" x="5956300" y="2982913"/>
          <p14:tracePt t="42132" x="5965825" y="2973388"/>
          <p14:tracePt t="42147" x="5983288" y="2973388"/>
          <p14:tracePt t="42164" x="5991225" y="2965450"/>
          <p14:tracePt t="42182" x="6000750" y="2965450"/>
          <p14:tracePt t="42207" x="5983288" y="2982913"/>
          <p14:tracePt t="42551" x="5929313" y="3017838"/>
          <p14:tracePt t="42564" x="5884863" y="3071813"/>
          <p14:tracePt t="42576" x="5830888" y="3116263"/>
          <p14:tracePt t="42591" x="5768975" y="3170238"/>
          <p14:tracePt t="42602" x="5715000" y="3224213"/>
          <p14:tracePt t="42615" x="5653088" y="3286125"/>
          <p14:tracePt t="42630" x="5589588" y="3348038"/>
          <p14:tracePt t="42648" x="5537200" y="3411538"/>
          <p14:tracePt t="42664" x="5456238" y="3509963"/>
          <p14:tracePt t="42681" x="5438775" y="3554413"/>
          <p14:tracePt t="42697" x="5411788" y="3598863"/>
          <p14:tracePt t="42714" x="5375275" y="3697288"/>
          <p14:tracePt t="42731" x="5348288" y="3759200"/>
          <p14:tracePt t="42747" x="5322888" y="3840163"/>
          <p14:tracePt t="42764" x="5313363" y="3973513"/>
          <p14:tracePt t="42782" x="5313363" y="4017963"/>
          <p14:tracePt t="42799" x="5313363" y="4133850"/>
          <p14:tracePt t="42818" x="5313363" y="4187825"/>
          <p14:tracePt t="42832" x="5313363" y="4224338"/>
          <p14:tracePt t="42847" x="5313363" y="4286250"/>
          <p14:tracePt t="42864" x="5313363" y="4313238"/>
          <p14:tracePt t="43074" x="5303838" y="4348163"/>
          <p14:tracePt t="43086" x="5286375" y="4411663"/>
          <p14:tracePt t="43100" x="5268913" y="4473575"/>
          <p14:tracePt t="43117" x="5214938" y="4679950"/>
          <p14:tracePt t="43136" x="5197475" y="4732338"/>
          <p14:tracePt t="43151" x="5180013" y="4795838"/>
          <p14:tracePt t="43162" x="5160963" y="4857750"/>
          <p14:tracePt t="43175" x="5153025" y="4911725"/>
          <p14:tracePt t="43188" x="5153025" y="4946650"/>
          <p14:tracePt t="43202" x="5133975" y="5000625"/>
          <p14:tracePt t="43220" x="5099050" y="5099050"/>
          <p14:tracePt t="43240" x="5099050" y="5126038"/>
          <p14:tracePt t="43252" x="5089525" y="5133975"/>
          <p14:tracePt t="43265" x="5081588" y="5153025"/>
          <p14:tracePt t="43280" x="5081588" y="5170488"/>
          <p14:tracePt t="43297" x="5081588" y="5180013"/>
          <p14:tracePt t="43316" x="5081588" y="5187950"/>
          <p14:tracePt t="43341" x="5081588" y="5197475"/>
          <p14:tracePt t="43380" x="5072063" y="5197475"/>
          <p14:tracePt t="43571" x="5062538" y="5197475"/>
          <p14:tracePt t="43596" x="5054600" y="5197475"/>
          <p14:tracePt t="43622" x="5037138" y="5197475"/>
          <p14:tracePt t="43660" x="5027613" y="5187950"/>
          <p14:tracePt t="43672" x="5018088" y="5180013"/>
          <p14:tracePt t="43698" x="5010150" y="5180013"/>
          <p14:tracePt t="43724" x="5010150" y="5170488"/>
          <p14:tracePt t="43774" x="5000625" y="517048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52" y="965816"/>
            <a:ext cx="10515600" cy="5066493"/>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Muscle tone is maintained by </a:t>
            </a:r>
            <a:r>
              <a:rPr lang="en-US" sz="3200" dirty="0" err="1">
                <a:solidFill>
                  <a:srgbClr val="002060"/>
                </a:solidFill>
                <a:latin typeface="Times New Roman" panose="02020603050405020304" pitchFamily="18" charset="0"/>
                <a:cs typeface="Times New Roman" panose="02020603050405020304" pitchFamily="18" charset="0"/>
              </a:rPr>
              <a:t>facilitatory</a:t>
            </a:r>
            <a:r>
              <a:rPr lang="en-US" sz="3200" dirty="0">
                <a:solidFill>
                  <a:srgbClr val="002060"/>
                </a:solidFill>
                <a:latin typeface="Times New Roman" panose="02020603050405020304" pitchFamily="18" charset="0"/>
                <a:cs typeface="Times New Roman" panose="02020603050405020304" pitchFamily="18" charset="0"/>
              </a:rPr>
              <a:t> and inhibitory reticular formation. </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altLang="en-US" sz="3200" dirty="0">
                <a:solidFill>
                  <a:srgbClr val="002060"/>
                </a:solidFill>
                <a:latin typeface="Times New Roman" panose="02020603050405020304" pitchFamily="18" charset="0"/>
                <a:cs typeface="Times New Roman" panose="02020603050405020304" pitchFamily="18" charset="0"/>
                <a:sym typeface="Symbol"/>
              </a:rPr>
              <a:t>Reticular formation is controlled by cerebral cortex and basal ganglia</a:t>
            </a:r>
          </a:p>
          <a:p>
            <a:pPr marL="0" indent="0">
              <a:buNone/>
            </a:pPr>
            <a:endParaRPr lang="en-US" altLang="en-US" sz="3200" dirty="0">
              <a:solidFill>
                <a:srgbClr val="002060"/>
              </a:solidFill>
              <a:latin typeface="Times New Roman" panose="02020603050405020304" pitchFamily="18" charset="0"/>
              <a:cs typeface="Times New Roman" panose="02020603050405020304" pitchFamily="18" charset="0"/>
              <a:sym typeface="Symbol"/>
            </a:endParaRPr>
          </a:p>
          <a:p>
            <a:r>
              <a:rPr lang="en-US" altLang="en-US" sz="3200" dirty="0">
                <a:solidFill>
                  <a:srgbClr val="002060"/>
                </a:solidFill>
                <a:latin typeface="Times New Roman" panose="02020603050405020304" pitchFamily="18" charset="0"/>
                <a:cs typeface="Times New Roman" panose="02020603050405020304" pitchFamily="18" charset="0"/>
                <a:sym typeface="Symbol"/>
              </a:rPr>
              <a:t>Damage to extrapyramidal fibers from cerebral cortex or basal ganglia  inhibitory influence to reticular formation is lost (</a:t>
            </a:r>
            <a:r>
              <a:rPr lang="en-US" altLang="en-US" sz="3200" dirty="0" err="1">
                <a:solidFill>
                  <a:srgbClr val="002060"/>
                </a:solidFill>
                <a:latin typeface="Times New Roman" panose="02020603050405020304" pitchFamily="18" charset="0"/>
                <a:cs typeface="Times New Roman" panose="02020603050405020304" pitchFamily="18" charset="0"/>
                <a:sym typeface="Symbol"/>
              </a:rPr>
              <a:t>facilitaory</a:t>
            </a:r>
            <a:r>
              <a:rPr lang="en-US" altLang="en-US" sz="3200" dirty="0">
                <a:solidFill>
                  <a:srgbClr val="002060"/>
                </a:solidFill>
                <a:latin typeface="Times New Roman" panose="02020603050405020304" pitchFamily="18" charset="0"/>
                <a:cs typeface="Times New Roman" panose="02020603050405020304" pitchFamily="18" charset="0"/>
                <a:sym typeface="Symbol"/>
              </a:rPr>
              <a:t> area can discharge spontaneously)  </a:t>
            </a:r>
            <a:r>
              <a:rPr lang="en-US" altLang="en-US" sz="3200" b="1" u="sng" dirty="0">
                <a:solidFill>
                  <a:srgbClr val="C00000"/>
                </a:solidFill>
                <a:latin typeface="Times New Roman" panose="02020603050405020304" pitchFamily="18" charset="0"/>
                <a:cs typeface="Times New Roman" panose="02020603050405020304" pitchFamily="18" charset="0"/>
                <a:sym typeface="Symbol"/>
              </a:rPr>
              <a:t>hypertonia</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5</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3041537012"/>
      </p:ext>
    </p:extLst>
  </p:cSld>
  <p:clrMapOvr>
    <a:masterClrMapping/>
  </p:clrMapOvr>
  <mc:AlternateContent xmlns:mc="http://schemas.openxmlformats.org/markup-compatibility/2006" xmlns:p14="http://schemas.microsoft.com/office/powerpoint/2010/main">
    <mc:Choice Requires="p14">
      <p:transition spd="slow" p14:dur="2000" advTm="181702"/>
    </mc:Choice>
    <mc:Fallback xmlns="">
      <p:transition spd="slow" advTm="1817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altLang="en-US" sz="3600" b="1" u="sng" dirty="0">
                <a:solidFill>
                  <a:srgbClr val="C00000"/>
                </a:solidFill>
                <a:latin typeface="Times New Roman" panose="02020603050405020304" pitchFamily="18" charset="0"/>
                <a:cs typeface="Times New Roman" panose="02020603050405020304" pitchFamily="18" charset="0"/>
              </a:rPr>
              <a:t>Vestibulospinal tract</a:t>
            </a:r>
            <a:br>
              <a:rPr lang="en-US" altLang="en-US" sz="3600" u="sng" dirty="0">
                <a:solidFill>
                  <a:srgbClr val="C00000"/>
                </a:solidFill>
                <a:latin typeface="Times New Roman" panose="02020603050405020304" pitchFamily="18" charset="0"/>
                <a:cs typeface="Times New Roman" panose="02020603050405020304" pitchFamily="18" charset="0"/>
              </a:rPr>
            </a:br>
            <a:endParaRPr lang="en-US" sz="2400"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p:txBody>
          <a:bodyPr>
            <a:normAutofit/>
          </a:bodyPr>
          <a:lstStyle/>
          <a:p>
            <a:pPr marL="0" lvl="1" indent="0">
              <a:spcBef>
                <a:spcPct val="20000"/>
              </a:spcBef>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Vestibular nucleus receives connections from inner ear, cerebellum, basal ganglia, cerebral cortex, reticular formation etc.</a:t>
            </a:r>
          </a:p>
          <a:p>
            <a:pPr marL="0" lvl="1" indent="0">
              <a:spcBef>
                <a:spcPct val="20000"/>
              </a:spcBef>
              <a:buSzPct val="100000"/>
              <a:buNone/>
              <a:defRPr/>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7" name="صورة 5" descr="vestibular nucleus.jpg"/>
          <p:cNvPicPr>
            <a:picLocks noGrp="1" noChangeAspect="1"/>
          </p:cNvPicPr>
          <p:nvPr>
            <p:ph sz="quarter" idx="4"/>
          </p:nvPr>
        </p:nvPicPr>
        <p:blipFill>
          <a:blip r:embed="rId2">
            <a:extLst>
              <a:ext uri="{28A0092B-C50C-407E-A947-70E740481C1C}">
                <a14:useLocalDpi xmlns:a14="http://schemas.microsoft.com/office/drawing/2010/main" val="0"/>
              </a:ext>
            </a:extLst>
          </a:blip>
          <a:srcRect r="47501" b="2592"/>
          <a:stretch>
            <a:fillRect/>
          </a:stretch>
        </p:blipFill>
        <p:spPr bwMode="auto">
          <a:xfrm>
            <a:off x="6359234" y="1690688"/>
            <a:ext cx="4345096"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6</a:t>
            </a:r>
          </a:p>
        </p:txBody>
      </p:sp>
      <p:sp>
        <p:nvSpPr>
          <p:cNvPr id="8"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3837054353"/>
      </p:ext>
    </p:extLst>
  </p:cSld>
  <p:clrMapOvr>
    <a:masterClrMapping/>
  </p:clrMapOvr>
  <mc:AlternateContent xmlns:mc="http://schemas.openxmlformats.org/markup-compatibility/2006" xmlns:p14="http://schemas.microsoft.com/office/powerpoint/2010/main">
    <mc:Choice Requires="p14">
      <p:transition spd="slow" p14:dur="2000" advTm="106804"/>
    </mc:Choice>
    <mc:Fallback xmlns="">
      <p:transition spd="slow" advTm="106804"/>
    </mc:Fallback>
  </mc:AlternateContent>
  <p:extLst>
    <p:ext uri="{3A86A75C-4F4B-4683-9AE1-C65F6400EC91}">
      <p14:laserTraceLst xmlns:p14="http://schemas.microsoft.com/office/powerpoint/2010/main">
        <p14:tracePtLst>
          <p14:tracePt t="40443" x="4983163" y="5160963"/>
          <p14:tracePt t="40823" x="4795838" y="4991100"/>
          <p14:tracePt t="40842" x="4491038" y="4687888"/>
          <p14:tracePt t="40855" x="4133850" y="4340225"/>
          <p14:tracePt t="40868" x="3786188" y="3983038"/>
          <p14:tracePt t="40879" x="3482975" y="3714750"/>
          <p14:tracePt t="40893" x="3152775" y="3419475"/>
          <p14:tracePt t="40906" x="2901950" y="3197225"/>
          <p14:tracePt t="40921" x="2687638" y="2973388"/>
          <p14:tracePt t="40937" x="2500313" y="2803525"/>
          <p14:tracePt t="40954" x="2232025" y="2366963"/>
          <p14:tracePt t="40971" x="2133600" y="2071688"/>
          <p14:tracePt t="40987" x="2133600" y="1785938"/>
          <p14:tracePt t="41004" x="2401888" y="866775"/>
          <p14:tracePt t="41022" x="2687638" y="411163"/>
          <p14:tracePt t="41040" x="3000375" y="80963"/>
          <p14:tracePt t="41055" x="3562350" y="0"/>
          <p14:tracePt t="41073" x="3697288" y="0"/>
          <p14:tracePt t="41088" x="3786188" y="0"/>
          <p14:tracePt t="41106" x="3840163" y="0"/>
          <p14:tracePt t="41122" x="3867150" y="0"/>
          <p14:tracePt t="41139" x="3884613" y="9525"/>
          <p14:tracePt t="41155" x="3884613" y="196850"/>
          <p14:tracePt t="41172" x="3581400" y="830263"/>
          <p14:tracePt t="41189" x="3322638" y="1169988"/>
          <p14:tracePt t="41205" x="3098800" y="1419225"/>
          <p14:tracePt t="41222" x="2751138" y="1704975"/>
          <p14:tracePt t="41241" x="2562225" y="1785938"/>
          <p14:tracePt t="41255" x="2455863" y="1803400"/>
          <p14:tracePt t="41272" x="2286000" y="1795463"/>
          <p14:tracePt t="41290" x="2259013" y="1768475"/>
          <p14:tracePt t="41305" x="2214563" y="1741488"/>
          <p14:tracePt t="41322" x="2179638" y="1704975"/>
          <p14:tracePt t="41338" x="2160588" y="1679575"/>
          <p14:tracePt t="41355" x="2143125" y="1652588"/>
          <p14:tracePt t="41372" x="2081213" y="1608138"/>
          <p14:tracePt t="41388" x="2054225" y="1581150"/>
          <p14:tracePt t="41405" x="2036763" y="1571625"/>
          <p14:tracePt t="41422" x="2036763" y="1554163"/>
          <p14:tracePt t="41711" x="2054225" y="1517650"/>
          <p14:tracePt t="41722" x="2089150" y="1482725"/>
          <p14:tracePt t="41736" x="2133600" y="1411288"/>
          <p14:tracePt t="41749" x="2170113" y="1347788"/>
          <p14:tracePt t="41761" x="2205038" y="1285875"/>
          <p14:tracePt t="41780" x="2241550" y="1098550"/>
          <p14:tracePt t="41799" x="2241550" y="1036638"/>
          <p14:tracePt t="41813" x="2241550" y="973138"/>
          <p14:tracePt t="41825" x="2232025" y="901700"/>
          <p14:tracePt t="41839" x="2197100" y="812800"/>
          <p14:tracePt t="41855" x="2143125" y="714375"/>
          <p14:tracePt t="41872" x="2089150" y="652463"/>
          <p14:tracePt t="41889" x="1955800" y="509588"/>
          <p14:tracePt t="41905" x="1901825" y="455613"/>
          <p14:tracePt t="41922" x="1751013" y="366713"/>
          <p14:tracePt t="41940" x="1670050" y="330200"/>
          <p14:tracePt t="41955" x="1608138" y="303213"/>
          <p14:tracePt t="41972" x="1544638" y="295275"/>
          <p14:tracePt t="41988" x="866775" y="428625"/>
          <p14:tracePt t="42220" x="857250" y="446088"/>
          <p14:tracePt t="42233" x="857250" y="455613"/>
          <p14:tracePt t="42247" x="857250" y="465138"/>
          <p14:tracePt t="42262" x="857250" y="473075"/>
          <p14:tracePt t="42272" x="857250" y="490538"/>
          <p14:tracePt t="42288" x="857250" y="517525"/>
          <p14:tracePt t="42305" x="884238" y="669925"/>
          <p14:tracePt t="42324" x="893763" y="731838"/>
          <p14:tracePt t="42339" x="893763" y="768350"/>
          <p14:tracePt t="42355" x="911225" y="795338"/>
          <p14:tracePt t="42372" x="946150" y="830263"/>
          <p14:tracePt t="42389" x="982663" y="857250"/>
          <p14:tracePt t="42405" x="1044575" y="884238"/>
          <p14:tracePt t="42422" x="1179513" y="911225"/>
          <p14:tracePt t="42439" x="1241425" y="911225"/>
          <p14:tracePt t="42455" x="1303338" y="911225"/>
          <p14:tracePt t="42472" x="1428750" y="901700"/>
          <p14:tracePt t="42490" x="1473200" y="884238"/>
          <p14:tracePt t="42505" x="1527175" y="866775"/>
          <p14:tracePt t="42522" x="1581150" y="839788"/>
          <p14:tracePt t="42540" x="1581150" y="830263"/>
          <p14:tracePt t="42555" x="1598613" y="830263"/>
          <p14:tracePt t="42572" x="1598613" y="812800"/>
          <p14:tracePt t="42588" x="1608138" y="795338"/>
          <p14:tracePt t="42605" x="1608138" y="776288"/>
          <p14:tracePt t="42630" x="1616075" y="758825"/>
          <p14:tracePt t="42642" x="1616075" y="731838"/>
          <p14:tracePt t="42655" x="1625600" y="704850"/>
          <p14:tracePt t="42672" x="1625600" y="660400"/>
          <p14:tracePt t="42688" x="1625600" y="598488"/>
          <p14:tracePt t="42706" x="1598613" y="571500"/>
          <p14:tracePt t="42725" x="1562100" y="527050"/>
          <p14:tracePt t="42745" x="1536700" y="509588"/>
          <p14:tracePt t="42756" x="1517650" y="509588"/>
          <p14:tracePt t="42772" x="1490663" y="509588"/>
          <p14:tracePt t="42789" x="1465263" y="509588"/>
          <p14:tracePt t="42805" x="1393825" y="554038"/>
          <p14:tracePt t="42822" x="1330325" y="608013"/>
          <p14:tracePt t="42839" x="1268413" y="669925"/>
          <p14:tracePt t="42855" x="1152525" y="839788"/>
          <p14:tracePt t="42872" x="1108075" y="901700"/>
          <p14:tracePt t="42888" x="1081088" y="973138"/>
          <p14:tracePt t="42905" x="1044575" y="1071563"/>
          <p14:tracePt t="42923" x="1044575" y="1089025"/>
          <p14:tracePt t="42940" x="1044575" y="1098550"/>
          <p14:tracePt t="42955" x="1044575" y="1108075"/>
          <p14:tracePt t="42972" x="1071563" y="1125538"/>
          <p14:tracePt t="42988" x="1089025" y="1133475"/>
          <p14:tracePt t="43005" x="1116013" y="1143000"/>
          <p14:tracePt t="43022" x="1143000" y="1152525"/>
          <p14:tracePt t="43039" x="1160463" y="1152525"/>
          <p14:tracePt t="43056" x="1196975" y="1152525"/>
          <p14:tracePt t="43072" x="1214438" y="1152525"/>
          <p14:tracePt t="43089" x="1223963" y="1152525"/>
          <p14:tracePt t="43105" x="1231900" y="1152525"/>
          <p14:tracePt t="43165" x="1241425" y="1152525"/>
          <p14:tracePt t="43256" x="1250950" y="1152525"/>
          <p14:tracePt t="43955" x="1258888" y="1152525"/>
          <p14:tracePt t="44019" x="1268413" y="1160463"/>
          <p14:tracePt t="44070" x="1285875" y="1169988"/>
          <p14:tracePt t="44083" x="1312863" y="1169988"/>
          <p14:tracePt t="44100" x="1339850" y="1179513"/>
          <p14:tracePt t="44108" x="1366838" y="1187450"/>
          <p14:tracePt t="44122" x="1384300" y="1196975"/>
          <p14:tracePt t="44139" x="1401763" y="1204913"/>
          <p14:tracePt t="44155" x="1411288" y="1204913"/>
          <p14:tracePt t="44172" x="1419225" y="1214438"/>
          <p14:tracePt t="44189" x="1428750" y="1214438"/>
          <p14:tracePt t="44205" x="1428750" y="1223963"/>
          <p14:tracePt t="44223" x="1428750" y="1231900"/>
          <p14:tracePt t="44239" x="1428750" y="1241425"/>
          <p14:tracePt t="44275" x="1428750" y="1250950"/>
          <p14:tracePt t="44326" x="1428750" y="1258888"/>
          <p14:tracePt t="44350" x="1401763" y="1276350"/>
          <p14:tracePt t="44389" x="1374775" y="1285875"/>
          <p14:tracePt t="44402" x="1339850" y="1303338"/>
          <p14:tracePt t="44418" x="1276350" y="1322388"/>
          <p14:tracePt t="44428" x="1196975" y="1339850"/>
          <p14:tracePt t="44440" x="1152525" y="1347788"/>
          <p14:tracePt t="44455" x="1098550" y="1347788"/>
          <p14:tracePt t="44472" x="1062038" y="1347788"/>
          <p14:tracePt t="44489" x="1044575" y="1347788"/>
          <p14:tracePt t="44505" x="1027113" y="1347788"/>
          <p14:tracePt t="44523" x="1017588" y="1330325"/>
          <p14:tracePt t="44542" x="1009650" y="1312863"/>
          <p14:tracePt t="44556" x="1009650" y="1285875"/>
          <p14:tracePt t="44572" x="1009650" y="1250950"/>
          <p14:tracePt t="44589" x="1009650" y="1204913"/>
          <p14:tracePt t="44605" x="1009650" y="1169988"/>
          <p14:tracePt t="44622" x="1017588" y="1081088"/>
          <p14:tracePt t="44639" x="1036638" y="1054100"/>
          <p14:tracePt t="44655" x="1108075" y="938213"/>
          <p14:tracePt t="44672" x="1160463" y="866775"/>
          <p14:tracePt t="44689" x="1231900" y="803275"/>
          <p14:tracePt t="44705" x="1339850" y="696913"/>
          <p14:tracePt t="44722" x="1374775" y="669925"/>
          <p14:tracePt t="44739" x="1401763" y="652463"/>
          <p14:tracePt t="44755" x="1428750" y="642938"/>
          <p14:tracePt t="44773" x="1446213" y="642938"/>
          <p14:tracePt t="44789" x="1473200" y="633413"/>
          <p14:tracePt t="44805" x="1608138" y="633413"/>
          <p14:tracePt t="44823" x="1714500" y="642938"/>
          <p14:tracePt t="44840" x="1812925" y="660400"/>
          <p14:tracePt t="44855" x="1901825" y="687388"/>
          <p14:tracePt t="44872" x="2044700" y="731838"/>
          <p14:tracePt t="44889" x="2081213" y="750888"/>
          <p14:tracePt t="44905" x="2108200" y="758825"/>
          <p14:tracePt t="44922" x="2125663" y="776288"/>
          <p14:tracePt t="44939" x="2143125" y="803275"/>
          <p14:tracePt t="44964" x="2143125" y="812800"/>
          <p14:tracePt t="44976" x="2143125" y="822325"/>
          <p14:tracePt t="44990" x="2143125" y="839788"/>
          <p14:tracePt t="45014" x="2143125" y="847725"/>
          <p14:tracePt t="45044" x="2143125" y="857250"/>
          <p14:tracePt t="45077" x="2125663" y="874713"/>
          <p14:tracePt t="45104" x="2116138" y="893763"/>
          <p14:tracePt t="45116" x="2098675" y="901700"/>
          <p14:tracePt t="45129" x="2062163" y="938213"/>
          <p14:tracePt t="45142" x="2054225" y="955675"/>
          <p14:tracePt t="45156" x="2027238" y="973138"/>
          <p14:tracePt t="45172" x="2017713" y="990600"/>
          <p14:tracePt t="45189" x="2000250" y="1000125"/>
          <p14:tracePt t="45206" x="1990725" y="1009650"/>
          <p14:tracePt t="45222" x="1982788" y="1009650"/>
          <p14:tracePt t="45239" x="1965325" y="1009650"/>
          <p14:tracePt t="45255" x="1911350" y="1009650"/>
          <p14:tracePt t="45272" x="1866900" y="1009650"/>
          <p14:tracePt t="45289" x="1803400" y="1009650"/>
          <p14:tracePt t="45305" x="1714500" y="1009650"/>
          <p14:tracePt t="45322" x="1687513" y="1009650"/>
          <p14:tracePt t="45339" x="1660525" y="1000125"/>
          <p14:tracePt t="45355" x="1652588" y="1000125"/>
          <p14:tracePt t="45372" x="1633538" y="990600"/>
          <p14:tracePt t="45389" x="1625600" y="990600"/>
          <p14:tracePt t="45410" x="1625600" y="982663"/>
          <p14:tracePt t="45435" x="1616075" y="982663"/>
          <p14:tracePt t="45474" x="1616075" y="965200"/>
          <p14:tracePt t="45933" x="1625600" y="946150"/>
          <p14:tracePt t="45946" x="1652588" y="911225"/>
          <p14:tracePt t="45957" x="1697038" y="839788"/>
          <p14:tracePt t="45970" x="1758950" y="785813"/>
          <p14:tracePt t="45984" x="1785938" y="741363"/>
          <p14:tracePt t="46001" x="1812925" y="723900"/>
          <p14:tracePt t="46010" x="1812925" y="714375"/>
          <p14:tracePt t="46023" x="1822450" y="696913"/>
          <p14:tracePt t="46039" x="1830388" y="696913"/>
          <p14:tracePt t="46056" x="1830388" y="687388"/>
          <p14:tracePt t="46072" x="1830388" y="679450"/>
          <p14:tracePt t="46089" x="1822450" y="669925"/>
          <p14:tracePt t="46105" x="1687513" y="642938"/>
          <p14:tracePt t="46123" x="1608138" y="633413"/>
          <p14:tracePt t="46139" x="1554163" y="633413"/>
          <p14:tracePt t="46155" x="1500188" y="625475"/>
          <p14:tracePt t="46172" x="1401763" y="625475"/>
          <p14:tracePt t="46189" x="1366838" y="625475"/>
          <p14:tracePt t="46206" x="1339850" y="633413"/>
          <p14:tracePt t="46222" x="1285875" y="660400"/>
          <p14:tracePt t="46240" x="1268413" y="679450"/>
          <p14:tracePt t="46255" x="1258888" y="687388"/>
          <p14:tracePt t="46272" x="1241425" y="704850"/>
          <p14:tracePt t="46289" x="1231900" y="723900"/>
          <p14:tracePt t="46306" x="1214438" y="750888"/>
          <p14:tracePt t="46322" x="1204913" y="768350"/>
          <p14:tracePt t="46339" x="1204913" y="830263"/>
          <p14:tracePt t="46356" x="1204913" y="866775"/>
          <p14:tracePt t="46372" x="1204913" y="893763"/>
          <p14:tracePt t="46389" x="1204913" y="919163"/>
          <p14:tracePt t="46405" x="1204913" y="928688"/>
          <p14:tracePt t="46430" x="1214438" y="928688"/>
          <p14:tracePt t="46456" x="1223963" y="938213"/>
          <p14:tracePt t="46468" x="1250950" y="938213"/>
          <p14:tracePt t="46484" x="1276350" y="946150"/>
          <p14:tracePt t="46494" x="1303338" y="946150"/>
          <p14:tracePt t="46506" x="1330325" y="946150"/>
          <p14:tracePt t="46524" x="1357313" y="946150"/>
          <p14:tracePt t="46539" x="1401763" y="946150"/>
          <p14:tracePt t="46555" x="1500188" y="919163"/>
          <p14:tracePt t="46572" x="1554163" y="893763"/>
          <p14:tracePt t="46589" x="1589088" y="866775"/>
          <p14:tracePt t="46605" x="1633538" y="839788"/>
          <p14:tracePt t="46622" x="1643063" y="830263"/>
          <p14:tracePt t="46646" x="1652588" y="830263"/>
          <p14:tracePt t="46660" x="1652588" y="822325"/>
          <p14:tracePt t="46685" x="1660525" y="822325"/>
          <p14:tracePt t="46699" x="1660525" y="812800"/>
          <p14:tracePt t="46710" x="1660525" y="822325"/>
          <p14:tracePt t="47366" x="1660525" y="830263"/>
          <p14:tracePt t="48216" x="1660525" y="839788"/>
          <p14:tracePt t="48254" x="1660525" y="857250"/>
          <p14:tracePt t="48280" x="1652588" y="866775"/>
          <p14:tracePt t="48304" x="1633538" y="874713"/>
          <p14:tracePt t="48320" x="1608138" y="893763"/>
          <p14:tracePt t="48332" x="1581150" y="901700"/>
          <p14:tracePt t="48344" x="1536700" y="919163"/>
          <p14:tracePt t="48357" x="1500188" y="928688"/>
          <p14:tracePt t="48372" x="1446213" y="938213"/>
          <p14:tracePt t="48389" x="1401763" y="938213"/>
          <p14:tracePt t="48405" x="1374775" y="938213"/>
          <p14:tracePt t="48422" x="1322388" y="938213"/>
          <p14:tracePt t="48439" x="1303338" y="938213"/>
          <p14:tracePt t="48455" x="1285875" y="938213"/>
          <p14:tracePt t="48472" x="1276350" y="938213"/>
          <p14:tracePt t="48489" x="1276350" y="928688"/>
          <p14:tracePt t="48510" x="1268413" y="893763"/>
          <p14:tracePt t="48526" x="1268413" y="830263"/>
          <p14:tracePt t="48539" x="1268413" y="785813"/>
          <p14:tracePt t="48555" x="1268413" y="714375"/>
          <p14:tracePt t="48573" x="1268413" y="696913"/>
          <p14:tracePt t="48590" x="1268413" y="679450"/>
          <p14:tracePt t="48612" x="1276350" y="679450"/>
          <p14:tracePt t="48651" x="1295400" y="679450"/>
          <p14:tracePt t="48662" x="1339850" y="679450"/>
          <p14:tracePt t="48674" x="1401763" y="679450"/>
          <p14:tracePt t="48688" x="1455738" y="679450"/>
          <p14:tracePt t="48700" x="1509713" y="679450"/>
          <p14:tracePt t="48713" x="1544638" y="679450"/>
          <p14:tracePt t="48726" x="1571625" y="679450"/>
          <p14:tracePt t="48744" x="1581150" y="679450"/>
          <p14:tracePt t="48755" x="1589088" y="679450"/>
          <p14:tracePt t="48772" x="1608138" y="696913"/>
          <p14:tracePt t="48791" x="1608138" y="723900"/>
          <p14:tracePt t="48805" x="1616075" y="758825"/>
          <p14:tracePt t="48822" x="1616075" y="803275"/>
          <p14:tracePt t="48839" x="1616075" y="830263"/>
          <p14:tracePt t="48855" x="1616075" y="884238"/>
          <p14:tracePt t="48872" x="1616075" y="893763"/>
          <p14:tracePt t="48889" x="1616075" y="911225"/>
          <p14:tracePt t="48906" x="1608138" y="919163"/>
          <p14:tracePt t="48930" x="1589088" y="938213"/>
          <p14:tracePt t="48943" x="1562100" y="938213"/>
          <p14:tracePt t="48956" x="1536700" y="946150"/>
          <p14:tracePt t="48972" x="1517650" y="955675"/>
          <p14:tracePt t="48989" x="1490663" y="965200"/>
          <p14:tracePt t="49007" x="1482725" y="965200"/>
          <p14:tracePt t="49032" x="1473200" y="965200"/>
          <p14:tracePt t="57018" x="1455738" y="965200"/>
          <p14:tracePt t="57096" x="1428750" y="965200"/>
          <p14:tracePt t="57109" x="1374775" y="955675"/>
          <p14:tracePt t="57122" x="1312863" y="938213"/>
          <p14:tracePt t="57134" x="1231900" y="911225"/>
          <p14:tracePt t="57148" x="1169988" y="884238"/>
          <p14:tracePt t="57160" x="1125538" y="847725"/>
          <p14:tracePt t="57174" x="1108075" y="822325"/>
          <p14:tracePt t="57189" x="1089025" y="785813"/>
          <p14:tracePt t="57206" x="1081088" y="731838"/>
          <p14:tracePt t="57222" x="1125538" y="615950"/>
          <p14:tracePt t="57239" x="1214438" y="544513"/>
          <p14:tracePt t="57256" x="1803400" y="204788"/>
          <p14:tracePt t="57280" x="2125663" y="115888"/>
          <p14:tracePt t="57289" x="2339975" y="61913"/>
          <p14:tracePt t="57306" x="2500313" y="36513"/>
          <p14:tracePt t="57322" x="2732088" y="36513"/>
          <p14:tracePt t="57340" x="2847975" y="36513"/>
          <p14:tracePt t="57356" x="2990850" y="71438"/>
          <p14:tracePt t="57372" x="3152775" y="160338"/>
          <p14:tracePt t="57389" x="3509963" y="509588"/>
          <p14:tracePt t="57406" x="3598863" y="633413"/>
          <p14:tracePt t="57422" x="3643313" y="723900"/>
          <p14:tracePt t="57439" x="3670300" y="795338"/>
          <p14:tracePt t="57456" x="3670300" y="812800"/>
          <p14:tracePt t="57472" x="3670300" y="822325"/>
          <p14:tracePt t="57489" x="3660775" y="822325"/>
          <p14:tracePt t="57773" x="3643313" y="822325"/>
          <p14:tracePt t="57785" x="3616325" y="822325"/>
          <p14:tracePt t="57803" x="3581400" y="822325"/>
          <p14:tracePt t="57811" x="3517900" y="812800"/>
          <p14:tracePt t="57824" x="3446463" y="803275"/>
          <p14:tracePt t="57839" x="3375025" y="795338"/>
          <p14:tracePt t="57856" x="3303588" y="785813"/>
          <p14:tracePt t="57873" x="3170238" y="776288"/>
          <p14:tracePt t="57889" x="3133725" y="776288"/>
          <p14:tracePt t="57907" x="3036888" y="776288"/>
          <p14:tracePt t="57925" x="3017838" y="776288"/>
          <p14:tracePt t="57939" x="3000375" y="785813"/>
          <p14:tracePt t="57956" x="2982913" y="795338"/>
          <p14:tracePt t="57972" x="2955925" y="830263"/>
          <p14:tracePt t="57990" x="2955925" y="857250"/>
          <p14:tracePt t="58006" x="2946400" y="884238"/>
          <p14:tracePt t="58023" x="2946400" y="911225"/>
          <p14:tracePt t="58039" x="2946400" y="973138"/>
          <p14:tracePt t="58057" x="2955925" y="1009650"/>
          <p14:tracePt t="58073" x="2982913" y="1036638"/>
          <p14:tracePt t="58089" x="3170238" y="1116013"/>
          <p14:tracePt t="58107" x="3375025" y="1133475"/>
          <p14:tracePt t="58123" x="3643313" y="1152525"/>
          <p14:tracePt t="58139" x="4017963" y="1098550"/>
          <p14:tracePt t="58156" x="4089400" y="1062038"/>
          <p14:tracePt t="58172" x="4143375" y="1036638"/>
          <p14:tracePt t="58189" x="4179888" y="1009650"/>
          <p14:tracePt t="58207" x="4187825" y="990600"/>
          <p14:tracePt t="58223" x="4187825" y="982663"/>
          <p14:tracePt t="58239" x="4187825" y="965200"/>
          <p14:tracePt t="58257" x="4179888" y="938213"/>
          <p14:tracePt t="58273" x="4125913" y="911225"/>
          <p14:tracePt t="58289" x="4027488" y="874713"/>
          <p14:tracePt t="58306" x="3786188" y="830263"/>
          <p14:tracePt t="58323" x="3670300" y="830263"/>
          <p14:tracePt t="58339" x="3562350" y="830263"/>
          <p14:tracePt t="58356" x="3375025" y="874713"/>
          <p14:tracePt t="58373" x="3313113" y="901700"/>
          <p14:tracePt t="58389" x="3259138" y="928688"/>
          <p14:tracePt t="58406" x="3187700" y="990600"/>
          <p14:tracePt t="58424" x="3152775" y="1017588"/>
          <p14:tracePt t="58440" x="3108325" y="1054100"/>
          <p14:tracePt t="58456" x="3062288" y="1098550"/>
          <p14:tracePt t="58472" x="2955925" y="1169988"/>
          <p14:tracePt t="58490" x="2894013" y="1214438"/>
          <p14:tracePt t="58506" x="2830513" y="1258888"/>
          <p14:tracePt t="58522" x="2759075" y="1295400"/>
          <p14:tracePt t="58540" x="2697163" y="1322388"/>
          <p14:tracePt t="58556" x="2500313" y="1411288"/>
          <p14:tracePt t="58573" x="2347913" y="1446213"/>
          <p14:tracePt t="58590" x="2286000" y="1465263"/>
          <p14:tracePt t="58606" x="2241550" y="1465263"/>
          <p14:tracePt t="58622" x="2187575" y="1473200"/>
          <p14:tracePt t="58639" x="2160588" y="1473200"/>
          <p14:tracePt t="58656" x="2125663" y="1473200"/>
          <p14:tracePt t="58673" x="2108200" y="1473200"/>
          <p14:tracePt t="58895" x="2081213" y="1473200"/>
          <p14:tracePt t="58908" x="2027238" y="1482725"/>
          <p14:tracePt t="58920" x="1938338" y="1490663"/>
          <p14:tracePt t="58933" x="1822450" y="1490663"/>
          <p14:tracePt t="58946" x="1714500" y="1490663"/>
          <p14:tracePt t="58964" x="1241425" y="1428750"/>
          <p14:tracePt t="58984" x="1017588" y="1357313"/>
          <p14:tracePt t="58996" x="866775" y="1303338"/>
          <p14:tracePt t="59010" x="768350" y="1241425"/>
          <p14:tracePt t="59024" x="679450" y="1169988"/>
          <p14:tracePt t="59039" x="615950" y="1125538"/>
          <p14:tracePt t="59056" x="561975" y="1071563"/>
          <p14:tracePt t="59073" x="517525" y="982663"/>
          <p14:tracePt t="59089" x="509588" y="955675"/>
          <p14:tracePt t="59106" x="509588" y="928688"/>
          <p14:tracePt t="59106" x="509588" y="893763"/>
          <p14:tracePt t="59124" x="517525" y="866775"/>
          <p14:tracePt t="59140" x="536575" y="839788"/>
          <p14:tracePt t="59156" x="561975" y="795338"/>
          <p14:tracePt t="59173" x="642938" y="723900"/>
          <p14:tracePt t="59189" x="696913" y="687388"/>
          <p14:tracePt t="59206" x="768350" y="652463"/>
          <p14:tracePt t="59223" x="911225" y="581025"/>
          <p14:tracePt t="59240" x="1017588" y="536575"/>
          <p14:tracePt t="59256" x="1125538" y="509588"/>
          <p14:tracePt t="59273" x="1250950" y="490538"/>
          <p14:tracePt t="59289" x="1490663" y="446088"/>
          <p14:tracePt t="59306" x="1581150" y="446088"/>
          <p14:tracePt t="59323" x="1679575" y="438150"/>
          <p14:tracePt t="59339" x="1857375" y="438150"/>
          <p14:tracePt t="59356" x="1938338" y="438150"/>
          <p14:tracePt t="59373" x="2027238" y="438150"/>
          <p14:tracePt t="59389" x="2286000" y="482600"/>
          <p14:tracePt t="59406" x="2366963" y="509588"/>
          <p14:tracePt t="59423" x="2455863" y="536575"/>
          <p14:tracePt t="59439" x="2581275" y="598488"/>
          <p14:tracePt t="59457" x="2616200" y="633413"/>
          <p14:tracePt t="59473" x="2633663" y="652463"/>
          <p14:tracePt t="59489" x="2670175" y="687388"/>
          <p14:tracePt t="59506" x="2687638" y="750888"/>
          <p14:tracePt t="59523" x="2687638" y="768350"/>
          <p14:tracePt t="59539" x="2687638" y="795338"/>
          <p14:tracePt t="59556" x="2670175" y="822325"/>
          <p14:tracePt t="59573" x="2643188" y="847725"/>
          <p14:tracePt t="59589" x="2589213" y="884238"/>
          <p14:tracePt t="59606" x="2438400" y="965200"/>
          <p14:tracePt t="59623" x="2322513" y="1017588"/>
          <p14:tracePt t="59639" x="2179638" y="1071563"/>
          <p14:tracePt t="59656" x="1965325" y="1143000"/>
          <p14:tracePt t="59674" x="1857375" y="1169988"/>
          <p14:tracePt t="59689" x="1724025" y="1179513"/>
          <p14:tracePt t="59706" x="1374775" y="1204913"/>
          <p14:tracePt t="59724" x="1258888" y="1204913"/>
          <p14:tracePt t="59739" x="1160463" y="1196975"/>
          <p14:tracePt t="59756" x="1081088" y="1187450"/>
          <p14:tracePt t="59773" x="965200" y="1152525"/>
          <p14:tracePt t="59790" x="938213" y="1133475"/>
          <p14:tracePt t="59807" x="893763" y="1089025"/>
          <p14:tracePt t="59826" x="874713" y="1062038"/>
          <p14:tracePt t="59839" x="866775" y="1027113"/>
          <p14:tracePt t="59856" x="866775" y="1000125"/>
          <p14:tracePt t="59873" x="866775" y="946150"/>
          <p14:tracePt t="59890" x="866775" y="928688"/>
          <p14:tracePt t="59906" x="884238" y="901700"/>
          <p14:tracePt t="59923" x="938213" y="847725"/>
          <p14:tracePt t="59940" x="973138" y="812800"/>
          <p14:tracePt t="59956" x="1044575" y="776288"/>
          <p14:tracePt t="59972" x="1116013" y="731838"/>
          <p14:tracePt t="59989" x="1303338" y="642938"/>
          <p14:tracePt t="60006" x="1411288" y="598488"/>
          <p14:tracePt t="60023" x="1500188" y="571500"/>
          <p14:tracePt t="60040" x="1679575" y="536575"/>
          <p14:tracePt t="60057" x="1776413" y="536575"/>
          <p14:tracePt t="60073" x="1884363" y="536575"/>
          <p14:tracePt t="60089" x="2081213" y="561975"/>
          <p14:tracePt t="60108" x="2152650" y="588963"/>
          <p14:tracePt t="60124" x="2268538" y="652463"/>
          <p14:tracePt t="60144" x="2295525" y="687388"/>
          <p14:tracePt t="60157" x="2330450" y="731838"/>
          <p14:tracePt t="60173" x="2357438" y="768350"/>
          <p14:tracePt t="60189" x="2374900" y="822325"/>
          <p14:tracePt t="60206" x="2401888" y="901700"/>
          <p14:tracePt t="60223" x="2401888" y="928688"/>
          <p14:tracePt t="60239" x="2401888" y="938213"/>
          <p14:tracePt t="60256" x="2401888" y="973138"/>
          <p14:tracePt t="60273" x="2393950" y="1000125"/>
          <p14:tracePt t="60289" x="2366963" y="1027113"/>
          <p14:tracePt t="60306" x="2312988" y="1125538"/>
          <p14:tracePt t="60324" x="2276475" y="1169988"/>
          <p14:tracePt t="60341" x="2197100" y="1231900"/>
          <p14:tracePt t="60361" x="2152650" y="1268413"/>
          <p14:tracePt t="60374" x="2098675" y="1303338"/>
          <p14:tracePt t="60389" x="2017713" y="1330325"/>
          <p14:tracePt t="60406" x="1928813" y="1374775"/>
          <p14:tracePt t="60423" x="1803400" y="1393825"/>
          <p14:tracePt t="60439" x="1571625" y="1411288"/>
          <p14:tracePt t="60456" x="1465263" y="1411288"/>
          <p14:tracePt t="60473" x="1258888" y="1401763"/>
          <p14:tracePt t="60489" x="1196975" y="1366838"/>
          <p14:tracePt t="60506" x="1143000" y="1339850"/>
          <p14:tracePt t="60523" x="1071563" y="1285875"/>
          <p14:tracePt t="60540" x="1044575" y="1241425"/>
          <p14:tracePt t="60556" x="1017588" y="1196975"/>
          <p14:tracePt t="60573" x="1000125" y="1160463"/>
          <p14:tracePt t="60589" x="973138" y="1071563"/>
          <p14:tracePt t="60606" x="973138" y="1044575"/>
          <p14:tracePt t="60623" x="973138" y="1027113"/>
          <p14:tracePt t="60639" x="973138" y="990600"/>
          <p14:tracePt t="60657" x="990600" y="982663"/>
          <p14:tracePt t="60673" x="1000125" y="955675"/>
          <p14:tracePt t="60689" x="1054100" y="901700"/>
          <p14:tracePt t="60706" x="1116013" y="874713"/>
          <p14:tracePt t="60723" x="1187450" y="839788"/>
          <p14:tracePt t="60739" x="1258888" y="812800"/>
          <p14:tracePt t="60756" x="1330325" y="795338"/>
          <p14:tracePt t="60773" x="1544638" y="731838"/>
          <p14:tracePt t="60789" x="1625600" y="723900"/>
          <p14:tracePt t="60806" x="1803400" y="704850"/>
          <p14:tracePt t="60823" x="1893888" y="704850"/>
          <p14:tracePt t="60839" x="1955800" y="704850"/>
          <p14:tracePt t="60856" x="2044700" y="723900"/>
          <p14:tracePt t="60873" x="2071688" y="731838"/>
          <p14:tracePt t="60889" x="2089150" y="750888"/>
          <p14:tracePt t="60906" x="2125663" y="776288"/>
          <p14:tracePt t="60923" x="2133600" y="785813"/>
          <p14:tracePt t="60939" x="2143125" y="795338"/>
          <p14:tracePt t="60956" x="2152650" y="812800"/>
          <p14:tracePt t="60973" x="2152650" y="847725"/>
          <p14:tracePt t="60989" x="2152650" y="857250"/>
          <p14:tracePt t="61006" x="2152650" y="874713"/>
          <p14:tracePt t="61023" x="2152650" y="919163"/>
          <p14:tracePt t="61040" x="2152650" y="955675"/>
          <p14:tracePt t="61056" x="2152650" y="982663"/>
          <p14:tracePt t="61073" x="2143125" y="1017588"/>
          <p14:tracePt t="61090" x="2143125" y="1027113"/>
          <p14:tracePt t="61106" x="2133600" y="1036638"/>
          <p14:tracePt t="61123" x="2125663" y="1044575"/>
          <p14:tracePt t="61140" x="2108200" y="1054100"/>
          <p14:tracePt t="61156" x="2089150" y="1054100"/>
          <p14:tracePt t="61173" x="2017713" y="1071563"/>
          <p14:tracePt t="61191" x="1982788" y="1071563"/>
          <p14:tracePt t="61206" x="1965325" y="1081088"/>
          <p14:tracePt t="61223" x="1946275" y="1081088"/>
          <p14:tracePt t="61239" x="1928813" y="1081088"/>
          <p14:tracePt t="61256" x="1919288" y="1081088"/>
          <p14:tracePt t="61273" x="1955800" y="1081088"/>
          <p14:tracePt t="61751" x="2036763" y="1098550"/>
          <p14:tracePt t="61764" x="2143125" y="1116013"/>
          <p14:tracePt t="61778" x="2259013" y="1133475"/>
          <p14:tracePt t="61790" x="2428875" y="1160463"/>
          <p14:tracePt t="61802" x="2687638" y="1196975"/>
          <p14:tracePt t="61818" x="2955925" y="1214438"/>
          <p14:tracePt t="61829" x="3205163" y="1214438"/>
          <p14:tracePt t="61841" x="3348038" y="1214438"/>
          <p14:tracePt t="61856" x="3482975" y="1214438"/>
          <p14:tracePt t="61873" x="3571875" y="1214438"/>
          <p14:tracePt t="61889" x="3732213" y="1187450"/>
          <p14:tracePt t="61906" x="3786188" y="1160463"/>
          <p14:tracePt t="61924" x="3867150" y="1089025"/>
          <p14:tracePt t="61943" x="3894138" y="1044575"/>
          <p14:tracePt t="61956" x="3894138" y="1009650"/>
          <p14:tracePt t="61973" x="3894138" y="982663"/>
          <p14:tracePt t="61989" x="3894138" y="938213"/>
          <p14:tracePt t="62007" x="3867150" y="919163"/>
          <p14:tracePt t="62025" x="3751263" y="812800"/>
          <p14:tracePt t="62044" x="3660775" y="768350"/>
          <p14:tracePt t="62058" x="3554413" y="741363"/>
          <p14:tracePt t="62073" x="3429000" y="696913"/>
          <p14:tracePt t="62089" x="3313113" y="687388"/>
          <p14:tracePt t="62106" x="3098800" y="687388"/>
          <p14:tracePt t="62123" x="3027363" y="687388"/>
          <p14:tracePt t="62140" x="2973388" y="687388"/>
          <p14:tracePt t="62156" x="2928938" y="687388"/>
          <p14:tracePt t="62173" x="2919413" y="696913"/>
          <p14:tracePt t="62189" x="2911475" y="704850"/>
          <p14:tracePt t="62206" x="2901950" y="714375"/>
          <p14:tracePt t="62224" x="2901950" y="723900"/>
          <p14:tracePt t="62275" x="2894013" y="723900"/>
          <p14:tracePt t="66259" x="2894013" y="731838"/>
          <p14:tracePt t="66278" x="2901950" y="731838"/>
          <p14:tracePt t="66354" x="2946400" y="731838"/>
          <p14:tracePt t="66367" x="3081338" y="731838"/>
          <p14:tracePt t="66380" x="3348038" y="741363"/>
          <p14:tracePt t="66392" x="3902075" y="741363"/>
          <p14:tracePt t="66407" x="4394200" y="758825"/>
          <p14:tracePt t="66423" x="4822825" y="758825"/>
          <p14:tracePt t="66439" x="5394325" y="785813"/>
          <p14:tracePt t="66457" x="5545138" y="795338"/>
          <p14:tracePt t="66473" x="5680075" y="812800"/>
          <p14:tracePt t="66489" x="5803900" y="822325"/>
          <p14:tracePt t="66506" x="6197600" y="911225"/>
          <p14:tracePt t="66523" x="6394450" y="973138"/>
          <p14:tracePt t="66540" x="6589713" y="1036638"/>
          <p14:tracePt t="66556" x="6840538" y="1133475"/>
          <p14:tracePt t="66573" x="6929438" y="1179513"/>
          <p14:tracePt t="66589" x="6973888" y="1223963"/>
          <p14:tracePt t="66606" x="7062788" y="1330325"/>
          <p14:tracePt t="66624" x="7081838" y="1366838"/>
          <p14:tracePt t="66640" x="7089775" y="1393825"/>
          <p14:tracePt t="66656" x="7089775" y="1411288"/>
          <p14:tracePt t="66673" x="7089775" y="1428750"/>
          <p14:tracePt t="66689" x="7089775" y="1438275"/>
          <p14:tracePt t="66706" x="7089775" y="1446213"/>
          <p14:tracePt t="66724" x="7081838" y="1446213"/>
          <p14:tracePt t="66739" x="7089775" y="1465263"/>
          <p14:tracePt t="66954" x="7134225" y="1509713"/>
          <p14:tracePt t="66968" x="7242175" y="1652588"/>
          <p14:tracePt t="66984" x="7412038" y="1893888"/>
          <p14:tracePt t="66992" x="7589838" y="2143125"/>
          <p14:tracePt t="67006" x="7769225" y="2401888"/>
          <p14:tracePt t="67023" x="7929563" y="2714625"/>
          <p14:tracePt t="67040" x="8153400" y="3241675"/>
          <p14:tracePt t="67057" x="8215313" y="3438525"/>
          <p14:tracePt t="67073" x="8242300" y="3562350"/>
          <p14:tracePt t="67089" x="8251825" y="3652838"/>
          <p14:tracePt t="67106" x="8259763" y="3768725"/>
          <p14:tracePt t="67123" x="8259763" y="3795713"/>
          <p14:tracePt t="67140" x="8259763" y="3813175"/>
          <p14:tracePt t="67156" x="8259763" y="3822700"/>
          <p14:tracePt t="67174" x="8259763" y="3830638"/>
          <p14:tracePt t="67299" x="8259763" y="3840163"/>
          <p14:tracePt t="67324" x="8259763" y="3857625"/>
          <p14:tracePt t="67350" x="8259763" y="3884613"/>
          <p14:tracePt t="67363" x="8259763" y="3929063"/>
          <p14:tracePt t="67375" x="8259763" y="4000500"/>
          <p14:tracePt t="67387" x="8259763" y="4081463"/>
          <p14:tracePt t="67404" x="8259763" y="4152900"/>
          <p14:tracePt t="67414" x="8269288" y="4214813"/>
          <p14:tracePt t="67426" x="8269288" y="4251325"/>
          <p14:tracePt t="67440" x="8269288" y="4276725"/>
          <p14:tracePt t="67456" x="8269288" y="4286250"/>
          <p14:tracePt t="67473" x="8269288" y="4303713"/>
          <p14:tracePt t="67490" x="8251825" y="4286250"/>
          <p14:tracePt t="67569" x="8224838" y="4241800"/>
          <p14:tracePt t="67579" x="8197850" y="4179888"/>
          <p14:tracePt t="67592" x="8161338" y="4108450"/>
          <p14:tracePt t="67604" x="8108950" y="3990975"/>
          <p14:tracePt t="67619" x="8072438" y="3884613"/>
          <p14:tracePt t="67630" x="8027988" y="3795713"/>
          <p14:tracePt t="67643" x="7991475" y="3705225"/>
          <p14:tracePt t="67657" x="7956550" y="3633788"/>
          <p14:tracePt t="67673" x="7920038" y="3554413"/>
          <p14:tracePt t="67690" x="7858125" y="3419475"/>
          <p14:tracePt t="67707" x="7813675" y="3357563"/>
          <p14:tracePt t="67724" x="7786688" y="3276600"/>
          <p14:tracePt t="67739" x="7742238" y="3232150"/>
          <p14:tracePt t="67757" x="7697788" y="3187700"/>
          <p14:tracePt t="67773" x="7680325" y="3187700"/>
          <p14:tracePt t="68039" x="7670800" y="3187700"/>
          <p14:tracePt t="68052" x="7653338" y="3170238"/>
          <p14:tracePt t="68064" x="7616825" y="3152775"/>
          <p14:tracePt t="68076" x="7572375" y="3133725"/>
          <p14:tracePt t="68090" x="7510463" y="3108325"/>
          <p14:tracePt t="68106" x="7456488" y="3081338"/>
          <p14:tracePt t="68123" x="7394575" y="3062288"/>
          <p14:tracePt t="68140" x="7304088" y="3054350"/>
          <p14:tracePt t="68156" x="7277100" y="3054350"/>
          <p14:tracePt t="68173" x="7259638" y="3054350"/>
          <p14:tracePt t="68189" x="7232650" y="3054350"/>
          <p14:tracePt t="68206" x="7224713" y="3062288"/>
          <p14:tracePt t="68223" x="7205663" y="3089275"/>
          <p14:tracePt t="68239" x="7197725" y="3108325"/>
          <p14:tracePt t="68256" x="7180263" y="3179763"/>
          <p14:tracePt t="68273" x="7180263" y="3241675"/>
          <p14:tracePt t="68290" x="7180263" y="3394075"/>
          <p14:tracePt t="68307" x="7180263" y="3473450"/>
          <p14:tracePt t="68323" x="7180263" y="3527425"/>
          <p14:tracePt t="68340" x="7188200" y="3589338"/>
          <p14:tracePt t="68356" x="7269163" y="3759200"/>
          <p14:tracePt t="68373" x="7313613" y="3830638"/>
          <p14:tracePt t="68390" x="7358063" y="3911600"/>
          <p14:tracePt t="68407" x="7456488" y="4054475"/>
          <p14:tracePt t="68423" x="7500938" y="4108450"/>
          <p14:tracePt t="68440" x="7537450" y="4152900"/>
          <p14:tracePt t="68456" x="7680325" y="4303713"/>
          <p14:tracePt t="68473" x="7742238" y="4384675"/>
          <p14:tracePt t="68490" x="7813675" y="4465638"/>
          <p14:tracePt t="68506" x="7939088" y="4616450"/>
          <p14:tracePt t="68524" x="7991475" y="4670425"/>
          <p14:tracePt t="68540" x="8045450" y="4705350"/>
          <p14:tracePt t="68556" x="8153400" y="4768850"/>
          <p14:tracePt t="68574" x="8205788" y="4786313"/>
          <p14:tracePt t="68590" x="8259763" y="4803775"/>
          <p14:tracePt t="68606" x="8304213" y="4822825"/>
          <p14:tracePt t="68623" x="8439150" y="4830763"/>
          <p14:tracePt t="68640" x="8528050" y="4830763"/>
          <p14:tracePt t="68656" x="8609013" y="4830763"/>
          <p14:tracePt t="68673" x="8813800" y="4813300"/>
          <p14:tracePt t="68690" x="8875713" y="4803775"/>
          <p14:tracePt t="68706" x="8912225" y="4803775"/>
          <p14:tracePt t="68723" x="8974138" y="4803775"/>
          <p14:tracePt t="68741" x="8991600" y="4803775"/>
          <p14:tracePt t="68756" x="9001125" y="4803775"/>
          <p14:tracePt t="68779" x="9001125" y="4768850"/>
          <p14:tracePt t="68816" x="8974138" y="4697413"/>
          <p14:tracePt t="68828" x="8875713" y="4545013"/>
          <p14:tracePt t="68841" x="8759825" y="4375150"/>
          <p14:tracePt t="68854" x="8626475" y="4214813"/>
          <p14:tracePt t="68867" x="8537575" y="4089400"/>
          <p14:tracePt t="68884" x="8447088" y="4000500"/>
          <p14:tracePt t="68892" x="8394700" y="3919538"/>
          <p14:tracePt t="68907" x="8331200" y="3857625"/>
          <p14:tracePt t="68923" x="8286750" y="3822700"/>
          <p14:tracePt t="68940" x="8224838" y="3759200"/>
          <p14:tracePt t="68957" x="8180388" y="3732213"/>
          <p14:tracePt t="68973" x="8134350" y="3705225"/>
          <p14:tracePt t="68990" x="8037513" y="3652838"/>
          <p14:tracePt t="69008" x="7974013" y="3633788"/>
          <p14:tracePt t="69023" x="7920038" y="3625850"/>
          <p14:tracePt t="69039" x="7875588" y="3616325"/>
          <p14:tracePt t="69057" x="7823200" y="3608388"/>
          <p14:tracePt t="69073" x="7813675" y="3608388"/>
          <p14:tracePt t="69090" x="7786688" y="3608388"/>
          <p14:tracePt t="69109" x="7777163" y="3608388"/>
          <p14:tracePt t="69148" x="7769225" y="3608388"/>
          <p14:tracePt t="69186" x="7769225" y="3616325"/>
          <p14:tracePt t="69224" x="7769225" y="3643313"/>
          <p14:tracePt t="69236" x="7769225" y="3652838"/>
          <p14:tracePt t="69249" x="7769225" y="3679825"/>
          <p14:tracePt t="69454" x="7759700" y="3705225"/>
          <p14:tracePt t="69467" x="7751763" y="3751263"/>
          <p14:tracePt t="69479" x="7742238" y="3795713"/>
          <p14:tracePt t="69492" x="7732713" y="3830638"/>
          <p14:tracePt t="69510" x="7732713" y="3911600"/>
          <p14:tracePt t="69529" x="7732713" y="3929063"/>
          <p14:tracePt t="69543" x="7732713" y="3956050"/>
          <p14:tracePt t="69557" x="7732713" y="3965575"/>
          <p14:tracePt t="69573" x="7732713" y="3973513"/>
          <p14:tracePt t="69593" x="7732713" y="3983038"/>
          <p14:tracePt t="69607" x="7732713" y="4000500"/>
          <p14:tracePt t="69623" x="7732713" y="4010025"/>
          <p14:tracePt t="69640" x="7732713" y="4027488"/>
          <p14:tracePt t="69658" x="7732713" y="4044950"/>
          <p14:tracePt t="69673" x="7724775" y="4054475"/>
          <p14:tracePt t="69690" x="7715250" y="4062413"/>
          <p14:tracePt t="69706" x="7680325" y="4081463"/>
          <p14:tracePt t="69746" x="7661275" y="4089400"/>
          <p14:tracePt t="69760" x="7643813" y="4098925"/>
          <p14:tracePt t="69772" x="7616825" y="4108450"/>
          <p14:tracePt t="69785" x="7581900" y="4108450"/>
          <p14:tracePt t="69798" x="7554913" y="4116388"/>
          <p14:tracePt t="69810" x="7527925" y="4125913"/>
          <p14:tracePt t="69829" x="7500938" y="4125913"/>
          <p14:tracePt t="69840" x="7483475" y="4125913"/>
          <p14:tracePt t="69856" x="7439025" y="4125913"/>
          <p14:tracePt t="69874" x="7419975" y="4125913"/>
          <p14:tracePt t="69890" x="7394575" y="4125913"/>
          <p14:tracePt t="69906" x="7375525" y="4125913"/>
          <p14:tracePt t="69923" x="7331075" y="4116388"/>
          <p14:tracePt t="69940" x="7313613" y="4116388"/>
          <p14:tracePt t="69956" x="7296150" y="4108450"/>
          <p14:tracePt t="69973" x="7259638" y="4089400"/>
          <p14:tracePt t="69990" x="7242175" y="4081463"/>
          <p14:tracePt t="70006" x="7232650" y="4071938"/>
          <p14:tracePt t="70023" x="7215188" y="4071938"/>
          <p14:tracePt t="70040" x="7180263" y="4044950"/>
          <p14:tracePt t="70057" x="7170738" y="4044950"/>
          <p14:tracePt t="70073" x="7134225" y="4027488"/>
          <p14:tracePt t="70091" x="7126288" y="4010025"/>
          <p14:tracePt t="70106" x="7108825" y="4000500"/>
          <p14:tracePt t="70123" x="7099300" y="3990975"/>
          <p14:tracePt t="70140" x="7072313" y="3965575"/>
          <p14:tracePt t="70156" x="7062788" y="3956050"/>
          <p14:tracePt t="70173" x="7054850" y="3946525"/>
          <p14:tracePt t="70190" x="7045325" y="3929063"/>
          <p14:tracePt t="70207" x="7037388" y="3919538"/>
          <p14:tracePt t="70223" x="7037388" y="3911600"/>
          <p14:tracePt t="70240" x="7037388" y="3902075"/>
          <p14:tracePt t="70257" x="7027863" y="3884613"/>
          <p14:tracePt t="70273" x="7027863" y="3875088"/>
          <p14:tracePt t="70296" x="7027863" y="3867150"/>
          <p14:tracePt t="70308" x="7027863" y="3857625"/>
          <p14:tracePt t="70323" x="7027863" y="3848100"/>
          <p14:tracePt t="70340" x="7018338" y="3840163"/>
          <p14:tracePt t="70356" x="7018338" y="3830638"/>
          <p14:tracePt t="70373" x="7018338" y="3822700"/>
          <p14:tracePt t="70448" x="7018338" y="3830638"/>
          <p14:tracePt t="70729" x="7027863" y="3840163"/>
          <p14:tracePt t="70742" x="7037388" y="3848100"/>
          <p14:tracePt t="70755" x="7045325" y="3857625"/>
          <p14:tracePt t="70767" x="7062788" y="3867150"/>
          <p14:tracePt t="70784" x="7062788" y="3875088"/>
          <p14:tracePt t="70792" x="7081838" y="3894138"/>
          <p14:tracePt t="70807" x="7099300" y="3911600"/>
          <p14:tracePt t="70823" x="7116763" y="3929063"/>
          <p14:tracePt t="70840" x="7161213" y="3965575"/>
          <p14:tracePt t="70857" x="7188200" y="3983038"/>
          <p14:tracePt t="70873" x="7215188" y="4000500"/>
          <p14:tracePt t="70890" x="7277100" y="4027488"/>
          <p14:tracePt t="70907" x="7313613" y="4044950"/>
          <p14:tracePt t="70923" x="7340600" y="4054475"/>
          <p14:tracePt t="70940" x="7375525" y="4054475"/>
          <p14:tracePt t="70957" x="7439025" y="4054475"/>
          <p14:tracePt t="70973" x="7473950" y="4054475"/>
          <p14:tracePt t="70990" x="7545388" y="4054475"/>
          <p14:tracePt t="71009" x="7562850" y="4054475"/>
          <p14:tracePt t="71023" x="7581900" y="4054475"/>
          <p14:tracePt t="71040" x="7599363" y="4054475"/>
          <p14:tracePt t="71057" x="7608888" y="4044950"/>
          <p14:tracePt t="71073" x="7626350" y="4044950"/>
          <p14:tracePt t="71112" x="7626350" y="4027488"/>
          <p14:tracePt t="71124" x="7643813" y="4017963"/>
          <p14:tracePt t="71136" x="7661275" y="4000500"/>
          <p14:tracePt t="71149" x="7680325" y="3973513"/>
          <p14:tracePt t="71162" x="7697788" y="3965575"/>
          <p14:tracePt t="71176" x="7715250" y="3946525"/>
          <p14:tracePt t="71190" x="7724775" y="3919538"/>
          <p14:tracePt t="71206" x="7742238" y="3911600"/>
          <p14:tracePt t="71223" x="7759700" y="3894138"/>
          <p14:tracePt t="71241" x="7759700" y="3884613"/>
          <p14:tracePt t="71256" x="7769225" y="3884613"/>
          <p14:tracePt t="71279" x="7777163" y="3875088"/>
          <p14:tracePt t="71290" x="7786688" y="3867150"/>
          <p14:tracePt t="71328" x="7796213" y="3867150"/>
          <p14:tracePt t="71340" x="7804150" y="3867150"/>
          <p14:tracePt t="71354" x="7804150" y="3857625"/>
          <p14:tracePt t="71392" x="7813675" y="3857625"/>
          <p14:tracePt t="71444" x="7804150" y="3857625"/>
          <p14:tracePt t="71559" x="7786688" y="3857625"/>
          <p14:tracePt t="71571" x="7769225" y="3857625"/>
          <p14:tracePt t="71583" x="7742238" y="3867150"/>
          <p14:tracePt t="71596" x="7705725" y="3867150"/>
          <p14:tracePt t="71608" x="7680325" y="3884613"/>
          <p14:tracePt t="71625" x="7653338" y="3894138"/>
          <p14:tracePt t="71640" x="7634288" y="3902075"/>
          <p14:tracePt t="71656" x="7572375" y="3929063"/>
          <p14:tracePt t="71673" x="7545388" y="3929063"/>
          <p14:tracePt t="71690" x="7518400" y="3946525"/>
          <p14:tracePt t="71706" x="7491413" y="3956050"/>
          <p14:tracePt t="71723" x="7473950" y="3965575"/>
          <p14:tracePt t="71740" x="7419975" y="3983038"/>
          <p14:tracePt t="71756" x="7419975" y="3990975"/>
          <p14:tracePt t="71773" x="7402513" y="3990975"/>
          <p14:tracePt t="71791" x="7402513" y="4000500"/>
          <p14:tracePt t="71806" x="7412038" y="3983038"/>
          <p14:tracePt t="71927" x="7429500" y="3973513"/>
          <p14:tracePt t="71944" x="7446963" y="3956050"/>
          <p14:tracePt t="71953" x="7483475" y="3946525"/>
          <p14:tracePt t="71965" x="7510463" y="3929063"/>
          <p14:tracePt t="71978" x="7562850" y="3902075"/>
          <p14:tracePt t="71991" x="7599363" y="3884613"/>
          <p14:tracePt t="72007" x="7634288" y="3875088"/>
          <p14:tracePt t="72023" x="7661275" y="3857625"/>
          <p14:tracePt t="72040" x="7680325" y="3848100"/>
          <p14:tracePt t="72056" x="7697788" y="3848100"/>
          <p14:tracePt t="72073" x="7705725" y="3840163"/>
          <p14:tracePt t="72090" x="7715250" y="3840163"/>
          <p14:tracePt t="72119" x="7715250" y="3848100"/>
          <p14:tracePt t="72234" x="7715250" y="3857625"/>
          <p14:tracePt t="72246" x="7715250" y="3867150"/>
          <p14:tracePt t="72261" x="7724775" y="3894138"/>
          <p14:tracePt t="72271" x="7742238" y="3919538"/>
          <p14:tracePt t="72284" x="7759700" y="3956050"/>
          <p14:tracePt t="72298" x="7796213" y="4037013"/>
          <p14:tracePt t="72310" x="7831138" y="4108450"/>
          <p14:tracePt t="72324" x="7858125" y="4170363"/>
          <p14:tracePt t="72340" x="7885113" y="4251325"/>
          <p14:tracePt t="72356" x="7902575" y="4303713"/>
          <p14:tracePt t="72374" x="7920038" y="4367213"/>
          <p14:tracePt t="72390" x="7920038" y="4384675"/>
          <p14:tracePt t="72406" x="7920038" y="4411663"/>
          <p14:tracePt t="72424" x="7920038" y="4419600"/>
          <p14:tracePt t="72440" x="7920038" y="4429125"/>
          <p14:tracePt t="72457" x="7920038" y="4438650"/>
          <p14:tracePt t="72473" x="7920038" y="4473575"/>
          <p14:tracePt t="72490" x="7912100" y="4483100"/>
          <p14:tracePt t="72506" x="7902575" y="4491038"/>
          <p14:tracePt t="72523" x="7902575" y="4510088"/>
          <p14:tracePt t="72540" x="7894638" y="4510088"/>
          <p14:tracePt t="72556" x="7875588" y="4510088"/>
          <p14:tracePt t="72603" x="7867650" y="4510088"/>
          <p14:tracePt t="72616" x="7848600" y="4510088"/>
          <p14:tracePt t="72630" x="7840663" y="4510088"/>
          <p14:tracePt t="72641" x="7823200" y="4500563"/>
          <p14:tracePt t="72656" x="7804150" y="4473575"/>
          <p14:tracePt t="72673" x="7777163" y="4438650"/>
          <p14:tracePt t="72690" x="7742238" y="4357688"/>
          <p14:tracePt t="72707" x="7742238" y="4313238"/>
          <p14:tracePt t="72723" x="7742238" y="4276725"/>
          <p14:tracePt t="72740" x="7742238" y="4205288"/>
          <p14:tracePt t="72757" x="7742238" y="4179888"/>
          <p14:tracePt t="72773" x="7742238" y="4160838"/>
          <p14:tracePt t="72790" x="7742238" y="4143375"/>
          <p14:tracePt t="72808" x="7742238" y="4133850"/>
          <p14:tracePt t="72823" x="7742238" y="4116388"/>
          <p14:tracePt t="72840" x="7759700" y="4081463"/>
          <p14:tracePt t="72857" x="7777163" y="4000500"/>
          <p14:tracePt t="72873" x="7786688" y="3973513"/>
          <p14:tracePt t="72891" x="7796213" y="3946525"/>
          <p14:tracePt t="72910" x="7796213" y="3938588"/>
          <p14:tracePt t="72936" x="7804150" y="3965575"/>
          <p14:tracePt t="73000" x="7813675" y="3990975"/>
          <p14:tracePt t="73011" x="7840663" y="4044950"/>
          <p14:tracePt t="73025" x="7867650" y="4125913"/>
          <p14:tracePt t="73036" x="7902575" y="4224338"/>
          <p14:tracePt t="73050" x="7947025" y="4340225"/>
          <p14:tracePt t="73063" x="7983538" y="4411663"/>
          <p14:tracePt t="73074" x="8037513" y="4491038"/>
          <p14:tracePt t="73090" x="8072438" y="4545013"/>
          <p14:tracePt t="73107" x="8089900" y="4581525"/>
          <p14:tracePt t="73123" x="8134350" y="4625975"/>
          <p14:tracePt t="73140" x="8153400" y="4643438"/>
          <p14:tracePt t="73156" x="8188325" y="4652963"/>
          <p14:tracePt t="73173" x="8215313" y="4652963"/>
          <p14:tracePt t="73191" x="8242300" y="4652963"/>
          <p14:tracePt t="73208" x="8269288" y="4652963"/>
          <p14:tracePt t="73223" x="8277225" y="4652963"/>
          <p14:tracePt t="73223" x="8296275" y="4652963"/>
          <p14:tracePt t="73242" x="8304213" y="4652963"/>
          <p14:tracePt t="73257" x="8313738" y="4643438"/>
          <p14:tracePt t="73273" x="8313738" y="4633913"/>
          <p14:tracePt t="73290" x="8313738" y="4625975"/>
          <p14:tracePt t="73306" x="8313738" y="4598988"/>
          <p14:tracePt t="73323" x="8286750" y="4500563"/>
          <p14:tracePt t="73340" x="8205788" y="4384675"/>
          <p14:tracePt t="73357" x="8153400" y="4295775"/>
          <p14:tracePt t="73373" x="8089900" y="4205288"/>
          <p14:tracePt t="73390" x="7920038" y="3946525"/>
          <p14:tracePt t="73408" x="7858125" y="3840163"/>
          <p14:tracePt t="73423" x="7804150" y="3759200"/>
          <p14:tracePt t="73440" x="7705725" y="3581400"/>
          <p14:tracePt t="73458" x="7643813" y="3500438"/>
          <p14:tracePt t="73473" x="7616825" y="3465513"/>
          <p14:tracePt t="73490" x="7608888" y="3438525"/>
          <p14:tracePt t="73507" x="7589838" y="3429000"/>
          <p14:tracePt t="73523" x="7581900" y="3419475"/>
          <p14:tracePt t="73540" x="7562850" y="3419475"/>
          <p14:tracePt t="73561" x="7554913" y="3419475"/>
          <p14:tracePt t="73585" x="7545388" y="3419475"/>
          <p14:tracePt t="73598" x="7537450" y="3446463"/>
          <p14:tracePt t="73611" x="7527925" y="3465513"/>
          <p14:tracePt t="73629" x="7518400" y="3500438"/>
          <p14:tracePt t="73640" x="7510463" y="3554413"/>
          <p14:tracePt t="73657" x="7500938" y="3589338"/>
          <p14:tracePt t="73673" x="7500938" y="3724275"/>
          <p14:tracePt t="73690" x="7500938" y="3795713"/>
          <p14:tracePt t="73706" x="7518400" y="3867150"/>
          <p14:tracePt t="73723" x="7572375" y="3956050"/>
          <p14:tracePt t="73740" x="7777163" y="4232275"/>
          <p14:tracePt t="73757" x="7840663" y="4313238"/>
          <p14:tracePt t="73773" x="7947025" y="4429125"/>
          <p14:tracePt t="73790" x="7991475" y="4456113"/>
          <p14:tracePt t="73807" x="8027988" y="4491038"/>
          <p14:tracePt t="73823" x="8037513" y="4500563"/>
          <p14:tracePt t="73840" x="8072438" y="4527550"/>
          <p14:tracePt t="73857" x="8072438" y="4537075"/>
          <p14:tracePt t="73873" x="8081963" y="4537075"/>
          <p14:tracePt t="73891" x="8081963" y="4545013"/>
          <p14:tracePt t="73917" x="8072438" y="4545013"/>
          <p14:tracePt t="73967" x="8054975" y="4545013"/>
          <p14:tracePt t="73981" x="8018463" y="4527550"/>
          <p14:tracePt t="73993" x="7991475" y="4491038"/>
          <p14:tracePt t="74005" x="7939088" y="4438650"/>
          <p14:tracePt t="74019" x="7875588" y="4375150"/>
          <p14:tracePt t="74031" x="7823200" y="4286250"/>
          <p14:tracePt t="74050" x="7688263" y="4027488"/>
          <p14:tracePt t="74071" x="7653338" y="3929063"/>
          <p14:tracePt t="74082" x="7643813" y="3830638"/>
          <p14:tracePt t="74095" x="7643813" y="3741738"/>
          <p14:tracePt t="74109" x="7653338" y="3633788"/>
          <p14:tracePt t="74123" x="7697788" y="3490913"/>
          <p14:tracePt t="74140" x="7742238" y="3384550"/>
          <p14:tracePt t="74157" x="7804150" y="3259138"/>
          <p14:tracePt t="74173" x="7813675" y="3241675"/>
          <p14:tracePt t="74190" x="7831138" y="3232150"/>
          <p14:tracePt t="74207" x="7831138" y="3224213"/>
          <p14:tracePt t="74223" x="7823200" y="3224213"/>
          <p14:tracePt t="74286" x="7804150" y="3241675"/>
          <p14:tracePt t="74300" x="7796213" y="3259138"/>
          <p14:tracePt t="74312" x="7769225" y="3286125"/>
          <p14:tracePt t="74324" x="7759700" y="3313113"/>
          <p14:tracePt t="74340" x="7732713" y="3367088"/>
          <p14:tracePt t="74357" x="7715250" y="3429000"/>
          <p14:tracePt t="74373" x="7697788" y="3633788"/>
          <p14:tracePt t="74390" x="7697788" y="3714750"/>
          <p14:tracePt t="74406" x="7697788" y="3786188"/>
          <p14:tracePt t="74423" x="7724775" y="3929063"/>
          <p14:tracePt t="74441" x="7751763" y="4017963"/>
          <p14:tracePt t="74456" x="7786688" y="4116388"/>
          <p14:tracePt t="74473" x="7920038" y="4322763"/>
          <p14:tracePt t="74491" x="7956550" y="4375150"/>
          <p14:tracePt t="74506" x="7991475" y="4419600"/>
          <p14:tracePt t="74523" x="8027988" y="4456113"/>
          <p14:tracePt t="74541" x="8143875" y="4527550"/>
          <p14:tracePt t="74557" x="8224838" y="4562475"/>
          <p14:tracePt t="74573" x="8313738" y="4608513"/>
          <p14:tracePt t="74590" x="8474075" y="4660900"/>
          <p14:tracePt t="74607" x="8537575" y="4679950"/>
          <p14:tracePt t="74623" x="8582025" y="4687888"/>
          <p14:tracePt t="74640" x="8643938" y="4687888"/>
          <p14:tracePt t="74658" x="8661400" y="4687888"/>
          <p14:tracePt t="74673" x="8680450" y="4687888"/>
          <p14:tracePt t="74695" x="8680450" y="4679950"/>
          <p14:tracePt t="74707" x="8680450" y="4660900"/>
          <p14:tracePt t="74723" x="8680450" y="4652963"/>
          <p14:tracePt t="74740" x="8680450" y="4643438"/>
          <p14:tracePt t="74757" x="8680450" y="4598988"/>
          <p14:tracePt t="74773" x="8661400" y="4562475"/>
          <p14:tracePt t="74790" x="8555038" y="4411663"/>
          <p14:tracePt t="74809" x="8510588" y="4357688"/>
          <p14:tracePt t="74823" x="8474075" y="4313238"/>
          <p14:tracePt t="74840" x="8439150" y="4268788"/>
          <p14:tracePt t="74857" x="8367713" y="4205288"/>
          <p14:tracePt t="74874" x="8340725" y="4160838"/>
          <p14:tracePt t="74892" x="8251825" y="4071938"/>
          <p14:tracePt t="74912" x="8205788" y="4037013"/>
          <p14:tracePt t="74924" x="8170863" y="3990975"/>
          <p14:tracePt t="74940" x="8126413" y="3956050"/>
          <p14:tracePt t="74956" x="8099425" y="3929063"/>
          <p14:tracePt t="74973" x="8027988" y="3867150"/>
          <p14:tracePt t="74990" x="7991475" y="3840163"/>
          <p14:tracePt t="75007" x="7974013" y="3830638"/>
          <p14:tracePt t="75023" x="7947025" y="3822700"/>
          <p14:tracePt t="75040" x="7939088" y="3822700"/>
          <p14:tracePt t="75057" x="7929563" y="3822700"/>
          <p14:tracePt t="75073" x="7912100" y="3822700"/>
          <p14:tracePt t="75091" x="7902575" y="3822700"/>
          <p14:tracePt t="75108" x="7894638" y="3822700"/>
          <p14:tracePt t="75141" x="7885113" y="3830638"/>
          <p14:tracePt t="75154" x="7885113" y="3840163"/>
          <p14:tracePt t="75166" x="7885113" y="3848100"/>
          <p14:tracePt t="75192" x="7875588" y="3848100"/>
          <p14:tracePt t="75211" x="7875588" y="3875088"/>
          <p14:tracePt t="75231" x="7875588" y="3884613"/>
          <p14:tracePt t="75243" x="7875588" y="3902075"/>
          <p14:tracePt t="75256" x="7875588" y="3919538"/>
          <p14:tracePt t="75268" x="7875588" y="3929063"/>
          <p14:tracePt t="75282" x="7875588" y="3946525"/>
          <p14:tracePt t="75294" x="7875588" y="3956050"/>
          <p14:tracePt t="75307" x="7875588" y="3973513"/>
          <p14:tracePt t="75323" x="7875588" y="4000500"/>
          <p14:tracePt t="75340" x="7875588" y="4027488"/>
          <p14:tracePt t="75357" x="7875588" y="4116388"/>
          <p14:tracePt t="75373" x="7885113" y="4160838"/>
          <p14:tracePt t="75390" x="7912100" y="4205288"/>
          <p14:tracePt t="75406" x="7947025" y="4268788"/>
          <p14:tracePt t="75423" x="8001000" y="4330700"/>
          <p14:tracePt t="75440" x="8037513" y="4340225"/>
          <p14:tracePt t="75457" x="8081963" y="4367213"/>
          <p14:tracePt t="75473" x="8099425" y="4367213"/>
          <p14:tracePt t="75490" x="8126413" y="4375150"/>
          <p14:tracePt t="75507" x="8134350" y="4375150"/>
          <p14:tracePt t="75528" x="8143875" y="4375150"/>
          <p14:tracePt t="75540" x="8153400" y="4375150"/>
          <p14:tracePt t="75557" x="8153400" y="4357688"/>
          <p14:tracePt t="75574" x="8153400" y="4340225"/>
          <p14:tracePt t="75590" x="8153400" y="4313238"/>
          <p14:tracePt t="75607" x="8153400" y="4276725"/>
          <p14:tracePt t="75623" x="8143875" y="4241800"/>
          <p14:tracePt t="75640" x="8027988" y="4054475"/>
          <p14:tracePt t="75657" x="7991475" y="3990975"/>
          <p14:tracePt t="75673" x="7920038" y="3894138"/>
          <p14:tracePt t="75691" x="7894638" y="3848100"/>
          <p14:tracePt t="75707" x="7858125" y="3803650"/>
          <p14:tracePt t="75723" x="7840663" y="3768725"/>
          <p14:tracePt t="75723" x="7813675" y="3714750"/>
          <p14:tracePt t="75742" x="7786688" y="3670300"/>
          <p14:tracePt t="75757" x="7769225" y="3633788"/>
          <p14:tracePt t="75773" x="7751763" y="3598863"/>
          <p14:tracePt t="75790" x="7742238" y="3581400"/>
          <p14:tracePt t="75807" x="7732713" y="3571875"/>
          <p14:tracePt t="75823" x="7724775" y="3571875"/>
          <p14:tracePt t="75847" x="7715250" y="3571875"/>
          <p14:tracePt t="75856" x="7705725" y="3571875"/>
          <p14:tracePt t="75873" x="7697788" y="3571875"/>
          <p14:tracePt t="75890" x="7688263" y="3571875"/>
          <p14:tracePt t="75908" x="7680325" y="3571875"/>
          <p14:tracePt t="75931" x="7670800" y="3589338"/>
          <p14:tracePt t="75951" x="7653338" y="3652838"/>
          <p14:tracePt t="75970" x="7653338" y="3705225"/>
          <p14:tracePt t="75982" x="7653338" y="3759200"/>
          <p14:tracePt t="75995" x="7653338" y="3813175"/>
          <p14:tracePt t="76010" x="7653338" y="3867150"/>
          <p14:tracePt t="76023" x="7653338" y="3911600"/>
          <p14:tracePt t="76040" x="7661275" y="3956050"/>
          <p14:tracePt t="76057" x="7688263" y="4027488"/>
          <p14:tracePt t="76073" x="7705725" y="4081463"/>
          <p14:tracePt t="76090" x="7724775" y="4133850"/>
          <p14:tracePt t="76107" x="7777163" y="4276725"/>
          <p14:tracePt t="76123" x="7804150" y="4348163"/>
          <p14:tracePt t="76140" x="7840663" y="4411663"/>
          <p14:tracePt t="76156" x="7875588" y="4465638"/>
          <p14:tracePt t="76174" x="7966075" y="4562475"/>
          <p14:tracePt t="76190" x="8027988" y="4608513"/>
          <p14:tracePt t="76207" x="8062913" y="4660900"/>
          <p14:tracePt t="76224" x="8143875" y="4724400"/>
          <p14:tracePt t="76240" x="8170863" y="4732338"/>
          <p14:tracePt t="76257" x="8215313" y="4741863"/>
          <p14:tracePt t="76273" x="8259763" y="4741863"/>
          <p14:tracePt t="76290" x="8269288" y="4741863"/>
          <p14:tracePt t="76307" x="8277225" y="4741863"/>
          <p14:tracePt t="76326" x="8251825" y="4732338"/>
          <p14:tracePt t="76391" x="8205788" y="4724400"/>
          <p14:tracePt t="76404" x="8143875" y="4714875"/>
          <p14:tracePt t="76416" x="8054975" y="4705350"/>
          <p14:tracePt t="76429" x="7956550" y="4670425"/>
          <p14:tracePt t="76441" x="7858125" y="4643438"/>
          <p14:tracePt t="76456" x="7751763" y="4608513"/>
          <p14:tracePt t="76473" x="7653338" y="4545013"/>
          <p14:tracePt t="76490" x="7446963" y="4340225"/>
          <p14:tracePt t="76507" x="7340600" y="4152900"/>
          <p14:tracePt t="76523" x="7277100" y="4017963"/>
          <p14:tracePt t="76540" x="7215188" y="3822700"/>
          <p14:tracePt t="76557" x="7205663" y="3751263"/>
          <p14:tracePt t="76573" x="7205663" y="3679825"/>
          <p14:tracePt t="76590" x="7205663" y="3589338"/>
          <p14:tracePt t="76608" x="7205663" y="3571875"/>
          <p14:tracePt t="76623" x="7205663" y="3562350"/>
          <p14:tracePt t="76640" x="7205663" y="3544888"/>
          <p14:tracePt t="76657" x="7205663" y="3536950"/>
          <p14:tracePt t="76690" x="7205663" y="3544888"/>
          <p14:tracePt t="76812" x="7215188" y="3571875"/>
          <p14:tracePt t="76824" x="7224713" y="3598863"/>
          <p14:tracePt t="76837" x="7242175" y="3643313"/>
          <p14:tracePt t="76850" x="7251700" y="3679825"/>
          <p14:tracePt t="76862" x="7286625" y="3732213"/>
          <p14:tracePt t="76875" x="7313613" y="3786188"/>
          <p14:tracePt t="76890" x="7348538" y="3848100"/>
          <p14:tracePt t="76907" x="7394575" y="3919538"/>
          <p14:tracePt t="76923" x="7473950" y="4044950"/>
          <p14:tracePt t="76940" x="7510463" y="4098925"/>
          <p14:tracePt t="76957" x="7554913" y="4152900"/>
          <p14:tracePt t="76973" x="7643813" y="4232275"/>
          <p14:tracePt t="76991" x="7688263" y="4268788"/>
          <p14:tracePt t="77009" x="7751763" y="4303713"/>
          <p14:tracePt t="77028" x="7769225" y="4322763"/>
          <p14:tracePt t="77041" x="7777163" y="4322763"/>
          <p14:tracePt t="77057" x="7786688" y="4322763"/>
          <p14:tracePt t="77073" x="7796213" y="4322763"/>
          <p14:tracePt t="77090" x="7796213" y="4330700"/>
          <p14:tracePt t="77132" x="7786688" y="4330700"/>
          <p14:tracePt t="77206" x="7759700" y="4322763"/>
          <p14:tracePt t="77221" x="7732713" y="4295775"/>
          <p14:tracePt t="77233" x="7661275" y="4224338"/>
          <p14:tracePt t="77246" x="7562850" y="4108450"/>
          <p14:tracePt t="77258" x="7473950" y="3919538"/>
          <p14:tracePt t="77273" x="7402513" y="3759200"/>
          <p14:tracePt t="77290" x="7367588" y="3643313"/>
          <p14:tracePt t="77307" x="7367588" y="3554413"/>
          <p14:tracePt t="77323" x="7367588" y="3446463"/>
          <p14:tracePt t="77340" x="7367588" y="3429000"/>
          <p14:tracePt t="77357" x="7375525" y="3411538"/>
          <p14:tracePt t="77373" x="7385050" y="3411538"/>
          <p14:tracePt t="77449" x="7394575" y="3438525"/>
          <p14:tracePt t="77462" x="7412038" y="3473450"/>
          <p14:tracePt t="77474" x="7456488" y="3536950"/>
          <p14:tracePt t="77488" x="7527925" y="3643313"/>
          <p14:tracePt t="77500" x="7608888" y="3768725"/>
          <p14:tracePt t="77513" x="7697788" y="3894138"/>
          <p14:tracePt t="77525" x="7769225" y="3983038"/>
          <p14:tracePt t="77540" x="7823200" y="4054475"/>
          <p14:tracePt t="77557" x="7875588" y="4098925"/>
          <p14:tracePt t="77573" x="7966075" y="4170363"/>
          <p14:tracePt t="77590" x="8001000" y="4179888"/>
          <p14:tracePt t="77607" x="8018463" y="4197350"/>
          <p14:tracePt t="77623" x="8027988" y="4197350"/>
          <p14:tracePt t="77642" x="8027988" y="4205288"/>
          <p14:tracePt t="77657" x="8037513" y="4205288"/>
          <p14:tracePt t="78554" x="8045450" y="4214813"/>
          <p14:tracePt t="78763" x="8062913" y="4214813"/>
          <p14:tracePt t="78775" x="8089900" y="4214813"/>
          <p14:tracePt t="78788" x="8134350" y="4205288"/>
          <p14:tracePt t="78803" x="8224838" y="4170363"/>
          <p14:tracePt t="78814" x="8304213" y="4125913"/>
          <p14:tracePt t="78826" x="8394700" y="4081463"/>
          <p14:tracePt t="78840" x="8483600" y="4027488"/>
          <p14:tracePt t="78857" x="8545513" y="3990975"/>
          <p14:tracePt t="78873" x="8616950" y="3946525"/>
          <p14:tracePt t="78891" x="8634413" y="3929063"/>
          <p14:tracePt t="78908" x="8643938" y="3919538"/>
          <p14:tracePt t="78923" x="8643938" y="3911600"/>
          <p14:tracePt t="78941" x="8653463" y="3911600"/>
          <p14:tracePt t="78957" x="8653463" y="3902075"/>
          <p14:tracePt t="78973" x="8626475" y="3902075"/>
          <p14:tracePt t="79055" x="8599488" y="3902075"/>
          <p14:tracePt t="79069" x="8572500" y="3894138"/>
          <p14:tracePt t="79082" x="8555038" y="3894138"/>
          <p14:tracePt t="79094" x="8545513" y="3894138"/>
          <p14:tracePt t="79113" x="8518525" y="3894138"/>
          <p14:tracePt t="79133" x="8510588" y="3894138"/>
          <p14:tracePt t="79145" x="8501063" y="3894138"/>
          <p14:tracePt t="79171" x="8491538" y="3894138"/>
          <p14:tracePt t="79209" x="8491538" y="3902075"/>
          <p14:tracePt t="79235" x="8483600" y="3902075"/>
          <p14:tracePt t="79260" x="8466138" y="3902075"/>
          <p14:tracePt t="79554" x="8420100" y="3919538"/>
          <p14:tracePt t="79566" x="8367713" y="3929063"/>
          <p14:tracePt t="79579" x="8313738" y="3946525"/>
          <p14:tracePt t="79591" x="8251825" y="3965575"/>
          <p14:tracePt t="79607" x="8197850" y="3973513"/>
          <p14:tracePt t="79623" x="8116888" y="3990975"/>
          <p14:tracePt t="79640" x="8072438" y="3990975"/>
          <p14:tracePt t="79657" x="7939088" y="3990975"/>
          <p14:tracePt t="79673" x="7885113" y="3990975"/>
          <p14:tracePt t="79690" x="7804150" y="3965575"/>
          <p14:tracePt t="79707" x="7777163" y="3956050"/>
          <p14:tracePt t="79723" x="7769225" y="3938588"/>
          <p14:tracePt t="79740" x="7751763" y="3929063"/>
          <p14:tracePt t="79757" x="7724775" y="3894138"/>
          <p14:tracePt t="79773" x="7724775" y="3867150"/>
          <p14:tracePt t="79790" x="7724775" y="3822700"/>
          <p14:tracePt t="79808" x="7724775" y="3795713"/>
          <p14:tracePt t="79823" x="7724775" y="3776663"/>
          <p14:tracePt t="79840" x="7724775" y="3768725"/>
          <p14:tracePt t="79857" x="7724775" y="3751263"/>
          <p14:tracePt t="79873" x="7732713" y="3741738"/>
          <p14:tracePt t="79890" x="7751763" y="3732213"/>
          <p14:tracePt t="79910" x="7759700" y="3732213"/>
          <p14:tracePt t="79924" x="7769225" y="3724275"/>
          <p14:tracePt t="79940" x="7786688" y="3714750"/>
          <p14:tracePt t="79957" x="7813675" y="3714750"/>
          <p14:tracePt t="79975" x="7831138" y="3705225"/>
          <p14:tracePt t="79990" x="7858125" y="3705225"/>
          <p14:tracePt t="80007" x="7894638" y="3705225"/>
          <p14:tracePt t="80025" x="7912100" y="3705225"/>
          <p14:tracePt t="80040" x="7929563" y="3705225"/>
          <p14:tracePt t="80057" x="7947025" y="3705225"/>
          <p14:tracePt t="80074" x="7991475" y="3714750"/>
          <p14:tracePt t="80090" x="8001000" y="3724275"/>
          <p14:tracePt t="80107" x="8010525" y="3724275"/>
          <p14:tracePt t="80124" x="8018463" y="3741738"/>
          <p14:tracePt t="80141" x="8027988" y="3759200"/>
          <p14:tracePt t="80156" x="8037513" y="3768725"/>
          <p14:tracePt t="80173" x="8054975" y="3803650"/>
          <p14:tracePt t="80191" x="8062913" y="3813175"/>
          <p14:tracePt t="80207" x="8062913" y="3822700"/>
          <p14:tracePt t="80223" x="8062913" y="3848100"/>
          <p14:tracePt t="80242" x="8072438" y="3867150"/>
          <p14:tracePt t="80257" x="8072438" y="3875088"/>
          <p14:tracePt t="80273" x="8072438" y="3894138"/>
          <p14:tracePt t="80290" x="8072438" y="3911600"/>
          <p14:tracePt t="80307" x="8072438" y="3919538"/>
          <p14:tracePt t="80323" x="8072438" y="3929063"/>
          <p14:tracePt t="80342" x="8072438" y="3938588"/>
          <p14:tracePt t="80387" x="8072438" y="3946525"/>
          <p14:tracePt t="80446" x="8062913" y="3946525"/>
          <p14:tracePt t="80740" x="8062913" y="3956050"/>
          <p14:tracePt t="80751" x="8062913" y="3965575"/>
          <p14:tracePt t="80765" x="8054975" y="3973513"/>
          <p14:tracePt t="80776" x="8054975" y="3990975"/>
          <p14:tracePt t="80791" x="8037513" y="3990975"/>
          <p14:tracePt t="80808" x="8018463" y="4017963"/>
          <p14:tracePt t="80827" x="8010525" y="4027488"/>
          <p14:tracePt t="80841" x="8001000" y="4037013"/>
          <p14:tracePt t="80857" x="7983538" y="4037013"/>
          <p14:tracePt t="80873" x="7974013" y="4044950"/>
          <p14:tracePt t="80890" x="7966075" y="4044950"/>
          <p14:tracePt t="80907" x="7956550" y="4054475"/>
          <p14:tracePt t="80923" x="7939088" y="4054475"/>
          <p14:tracePt t="80940" x="7920038" y="4054475"/>
          <p14:tracePt t="80957" x="7912100" y="4054475"/>
          <p14:tracePt t="80994" x="7902575" y="4054475"/>
          <p14:tracePt t="81021" x="7894638" y="4054475"/>
          <p14:tracePt t="81070" x="7894638" y="4044950"/>
          <p14:tracePt t="81109" x="7894638" y="4037013"/>
          <p14:tracePt t="81126" x="7894638" y="4017963"/>
          <p14:tracePt t="81135" x="7894638" y="3990975"/>
          <p14:tracePt t="81146" x="7912100" y="3965575"/>
          <p14:tracePt t="81160" x="7912100" y="3956050"/>
          <p14:tracePt t="81173" x="7929563" y="3938588"/>
          <p14:tracePt t="81190" x="7929563" y="3929063"/>
          <p14:tracePt t="81211" x="7939088" y="3929063"/>
          <p14:tracePt t="81229" x="7947025" y="3929063"/>
          <p14:tracePt t="81261" x="7956550" y="3929063"/>
          <p14:tracePt t="81275" x="7966075" y="3929063"/>
          <p14:tracePt t="81290" x="7983538" y="3929063"/>
          <p14:tracePt t="81312" x="7983538" y="3938588"/>
          <p14:tracePt t="81326" x="7991475" y="3946525"/>
          <p14:tracePt t="81341" x="8001000" y="3956050"/>
          <p14:tracePt t="81363" x="8001000" y="3973513"/>
          <p14:tracePt t="81376" x="8001000" y="3983038"/>
          <p14:tracePt t="81388" x="8001000" y="3990975"/>
          <p14:tracePt t="81402" x="8001000" y="4010025"/>
          <p14:tracePt t="81415" x="8001000" y="4017963"/>
          <p14:tracePt t="81445" x="8001000" y="4027488"/>
          <p14:tracePt t="81465" x="7991475" y="4027488"/>
          <p14:tracePt t="81479" x="7974013" y="4027488"/>
          <p14:tracePt t="81491" x="7947025" y="4037013"/>
          <p14:tracePt t="81503" x="7920038" y="4037013"/>
          <p14:tracePt t="81516" x="7894638" y="4037013"/>
          <p14:tracePt t="81530" x="7875588" y="4037013"/>
          <p14:tracePt t="81547" x="7858125" y="4027488"/>
          <p14:tracePt t="81557" x="7848600" y="4017963"/>
          <p14:tracePt t="81573" x="7840663" y="4017963"/>
          <p14:tracePt t="81590" x="7823200" y="3983038"/>
          <p14:tracePt t="81607" x="7813675" y="3965575"/>
          <p14:tracePt t="81623" x="7813675" y="3938588"/>
          <p14:tracePt t="81640" x="7813675" y="3894138"/>
          <p14:tracePt t="81657" x="7813675" y="3867150"/>
          <p14:tracePt t="81673" x="7823200" y="3848100"/>
          <p14:tracePt t="81690" x="7848600" y="3822700"/>
          <p14:tracePt t="81708" x="7867650" y="3813175"/>
          <p14:tracePt t="81723" x="7902575" y="3795713"/>
          <p14:tracePt t="81741" x="7956550" y="3776663"/>
          <p14:tracePt t="81757" x="8045450" y="3768725"/>
          <p14:tracePt t="81774" x="8072438" y="3768725"/>
          <p14:tracePt t="81790" x="8089900" y="3768725"/>
          <p14:tracePt t="81807" x="8108950" y="3768725"/>
          <p14:tracePt t="81824" x="8116888" y="3768725"/>
          <p14:tracePt t="81847" x="8116888" y="3776663"/>
          <p14:tracePt t="81886" x="8116888" y="3786188"/>
          <p14:tracePt t="81899" x="8116888" y="3803650"/>
          <p14:tracePt t="81912" x="8116888" y="3822700"/>
          <p14:tracePt t="81937" x="8116888" y="3830638"/>
          <p14:tracePt t="81951" x="8108950" y="3840163"/>
          <p14:tracePt t="81968" x="8099425" y="3840163"/>
          <p14:tracePt t="81976" x="8081963" y="3848100"/>
          <p14:tracePt t="81990" x="8072438" y="3848100"/>
          <p14:tracePt t="82007" x="8062913" y="3857625"/>
          <p14:tracePt t="82023" x="8037513" y="3857625"/>
          <p14:tracePt t="82040" x="8027988" y="3857625"/>
          <p14:tracePt t="82057" x="8018463" y="3857625"/>
          <p14:tracePt t="82073" x="8010525" y="3848100"/>
          <p14:tracePt t="82103" x="8010525" y="3840163"/>
          <p14:tracePt t="82142" x="8010525" y="3830638"/>
          <p14:tracePt t="82613" x="8018463" y="3830638"/>
          <p14:tracePt t="82638" x="8018463" y="3822700"/>
          <p14:tracePt t="82652" x="8037513" y="3813175"/>
          <p14:tracePt t="82664" x="8054975" y="3803650"/>
          <p14:tracePt t="82676" x="8081963" y="3786188"/>
          <p14:tracePt t="82690" x="8126413" y="3759200"/>
          <p14:tracePt t="82708" x="8180388" y="3732213"/>
          <p14:tracePt t="82723" x="8232775" y="3705225"/>
          <p14:tracePt t="82741" x="8259763" y="3697288"/>
          <p14:tracePt t="82757" x="8277225" y="3697288"/>
          <p14:tracePt t="82773" x="8304213" y="3687763"/>
          <p14:tracePt t="82791" x="8313738" y="3679825"/>
          <p14:tracePt t="82807" x="8323263" y="3679825"/>
          <p14:tracePt t="82824" x="8340725" y="3679825"/>
          <p14:tracePt t="82840" x="8367713" y="3670300"/>
          <p14:tracePt t="82857" x="8385175" y="3660775"/>
          <p14:tracePt t="82873" x="8394700" y="3660775"/>
          <p14:tracePt t="82890" x="8429625" y="3643313"/>
          <p14:tracePt t="82908" x="8439150" y="3643313"/>
          <p14:tracePt t="82924" x="8456613" y="3643313"/>
          <p14:tracePt t="82940" x="8474075" y="3633788"/>
          <p14:tracePt t="82958" x="8483600" y="3625850"/>
          <p14:tracePt t="82973" x="8501063" y="3625850"/>
          <p14:tracePt t="82996" x="8510588" y="3625850"/>
          <p14:tracePt t="83026" x="8510588" y="3616325"/>
          <p14:tracePt t="83035" x="8518525" y="3616325"/>
          <p14:tracePt t="83047" x="8528050" y="3608388"/>
          <p14:tracePt t="83072" x="8537575" y="3608388"/>
          <p14:tracePt t="83085" x="8545513" y="3608388"/>
          <p14:tracePt t="83110" x="8555038" y="3608388"/>
          <p14:tracePt t="83161" x="8555038" y="3598863"/>
          <p14:tracePt t="83212" x="8562975" y="3598863"/>
          <p14:tracePt t="83557" x="8572500" y="3598863"/>
          <p14:tracePt t="83570" x="8599488" y="3589338"/>
          <p14:tracePt t="83582" x="8653463" y="3562350"/>
          <p14:tracePt t="83594" x="8724900" y="3517900"/>
          <p14:tracePt t="83608" x="8813800" y="3455988"/>
          <p14:tracePt t="83623" x="8929688" y="3367088"/>
          <p14:tracePt t="83640" x="9055100" y="3276600"/>
          <p14:tracePt t="83657" x="9269413" y="3116263"/>
          <p14:tracePt t="83674" x="9331325" y="3071813"/>
          <p14:tracePt t="83690" x="9385300" y="3044825"/>
          <p14:tracePt t="83707" x="9412288" y="3027363"/>
          <p14:tracePt t="83724" x="9412288" y="3017838"/>
          <p14:tracePt t="83741" x="9394825" y="3017838"/>
          <p14:tracePt t="83990" x="9385300" y="3036888"/>
          <p14:tracePt t="84003" x="9367838" y="3044825"/>
          <p14:tracePt t="84015" x="9331325" y="3071813"/>
          <p14:tracePt t="84028" x="9304338" y="3081338"/>
          <p14:tracePt t="84041" x="9259888" y="3116263"/>
          <p14:tracePt t="84057" x="9224963" y="3152775"/>
          <p14:tracePt t="84074" x="9180513" y="3187700"/>
          <p14:tracePt t="84091" x="9072563" y="3259138"/>
          <p14:tracePt t="84107" x="9001125" y="3295650"/>
          <p14:tracePt t="84124" x="8956675" y="3322638"/>
          <p14:tracePt t="84140" x="8858250" y="3384550"/>
          <p14:tracePt t="84158" x="8831263" y="3402013"/>
          <p14:tracePt t="84174" x="8796338" y="3419475"/>
          <p14:tracePt t="84190" x="8732838" y="3455988"/>
          <p14:tracePt t="84207" x="8715375" y="3473450"/>
          <p14:tracePt t="84223" x="8697913" y="3482975"/>
          <p14:tracePt t="84240" x="8688388" y="3490913"/>
          <p14:tracePt t="84258" x="8688388" y="3509963"/>
          <p14:tracePt t="84487" x="8688388" y="3517900"/>
          <p14:tracePt t="84506" x="8680450" y="3527425"/>
          <p14:tracePt t="84537" x="8680450" y="3536950"/>
          <p14:tracePt t="84551" x="8661400" y="3544888"/>
          <p14:tracePt t="84564" x="8653463" y="3571875"/>
          <p14:tracePt t="84576" x="8616950" y="3589338"/>
          <p14:tracePt t="84590" x="8589963" y="3616325"/>
          <p14:tracePt t="84608" x="8447088" y="3732213"/>
          <p14:tracePt t="84627" x="8412163" y="3768725"/>
          <p14:tracePt t="84641" x="8367713" y="3795713"/>
          <p14:tracePt t="84657" x="8323263" y="3822700"/>
          <p14:tracePt t="84674" x="8259763" y="3867150"/>
          <p14:tracePt t="84692" x="8232775" y="3875088"/>
          <p14:tracePt t="84710" x="8170863" y="3902075"/>
          <p14:tracePt t="84731" x="8153400" y="3919538"/>
          <p14:tracePt t="84742" x="8126413" y="3919538"/>
          <p14:tracePt t="84757" x="8089900" y="3938588"/>
          <p14:tracePt t="84774" x="8072438" y="3946525"/>
          <p14:tracePt t="84790" x="8037513" y="3956050"/>
          <p14:tracePt t="84808" x="8018463" y="3965575"/>
          <p14:tracePt t="84823" x="8001000" y="3973513"/>
          <p14:tracePt t="84840" x="7983538" y="3973513"/>
          <p14:tracePt t="84858" x="7974013" y="3973513"/>
          <p14:tracePt t="84874" x="7966075" y="3983038"/>
          <p14:tracePt t="84890" x="7956550" y="3983038"/>
          <p14:tracePt t="84907" x="7956550" y="3990975"/>
          <p14:tracePt t="84924" x="7947025" y="3990975"/>
          <p14:tracePt t="84940" x="7956550" y="4000500"/>
          <p14:tracePt t="85048" x="7983538" y="4017963"/>
          <p14:tracePt t="85062" x="8054975" y="4062413"/>
          <p14:tracePt t="85074" x="8143875" y="4125913"/>
          <p14:tracePt t="85087" x="8259763" y="4214813"/>
          <p14:tracePt t="85100" x="8439150" y="4348163"/>
          <p14:tracePt t="85111" x="8599488" y="4510088"/>
          <p14:tracePt t="85125" x="8759825" y="4670425"/>
          <p14:tracePt t="85140" x="8902700" y="4830763"/>
          <p14:tracePt t="85157" x="9001125" y="4946650"/>
          <p14:tracePt t="85174" x="9109075" y="5072063"/>
          <p14:tracePt t="85190" x="9126538" y="5108575"/>
          <p14:tracePt t="85207" x="9134475" y="5116513"/>
          <p14:tracePt t="85224" x="9144000" y="5126038"/>
          <p14:tracePt t="85224" x="9144000" y="5133975"/>
          <p14:tracePt t="85242" x="9126538" y="5116513"/>
          <p14:tracePt t="85430" x="9090025" y="5072063"/>
          <p14:tracePt t="85450" x="8831263" y="4795838"/>
          <p14:tracePt t="85469" x="8742363" y="4660900"/>
          <p14:tracePt t="85482" x="8661400" y="4562475"/>
          <p14:tracePt t="85494" x="8562975" y="4438650"/>
          <p14:tracePt t="85512" x="8510588" y="4330700"/>
          <p14:tracePt t="85519" x="8447088" y="4259263"/>
          <p14:tracePt t="85533" x="8394700" y="4187825"/>
          <p14:tracePt t="85545" x="8358188" y="4152900"/>
          <p14:tracePt t="85562" x="8323263" y="4108450"/>
          <p14:tracePt t="85573" x="8296275" y="4089400"/>
          <p14:tracePt t="85590" x="8277225" y="4071938"/>
          <p14:tracePt t="85607" x="8215313" y="4037013"/>
          <p14:tracePt t="85624" x="8180388" y="4010025"/>
          <p14:tracePt t="85641" x="8143875" y="3990975"/>
          <p14:tracePt t="85657" x="8116888" y="3973513"/>
          <p14:tracePt t="85674" x="8045450" y="3938588"/>
          <p14:tracePt t="85690" x="8027988" y="3938588"/>
          <p14:tracePt t="85707" x="8001000" y="3919538"/>
          <p14:tracePt t="85725" x="7991475" y="3919538"/>
          <p14:tracePt t="99768" x="8054975" y="3911600"/>
          <p14:tracePt t="100011" x="8116888" y="3902075"/>
          <p14:tracePt t="100022" x="8215313" y="3867150"/>
          <p14:tracePt t="100036" x="8348663" y="3830638"/>
          <p14:tracePt t="100048" x="8545513" y="3776663"/>
          <p14:tracePt t="100061" x="8742363" y="3724275"/>
          <p14:tracePt t="100074" x="8939213" y="3660775"/>
          <p14:tracePt t="100091" x="9117013" y="3581400"/>
          <p14:tracePt t="100107" x="9456738" y="3446463"/>
          <p14:tracePt t="100125" x="9537700" y="3402013"/>
          <p14:tracePt t="100141" x="9599613" y="3375025"/>
          <p14:tracePt t="100158" x="9626600" y="3367088"/>
          <p14:tracePt t="100174" x="9644063" y="3348038"/>
          <p14:tracePt t="100191" x="9644063" y="3340100"/>
          <p14:tracePt t="100225" x="9617075" y="3340100"/>
          <p14:tracePt t="100239" x="9537700" y="3340100"/>
          <p14:tracePt t="100252" x="9412288" y="3340100"/>
          <p14:tracePt t="100268" x="9205913" y="3357563"/>
          <p14:tracePt t="100278" x="8804275" y="3402013"/>
          <p14:tracePt t="100291" x="8402638" y="3473450"/>
          <p14:tracePt t="100309" x="7429500" y="3571875"/>
          <p14:tracePt t="100330" x="7134225" y="3608388"/>
          <p14:tracePt t="100342" x="6902450" y="3616325"/>
          <p14:tracePt t="100358" x="6688138" y="3616325"/>
          <p14:tracePt t="100374" x="6491288" y="3616325"/>
          <p14:tracePt t="100391" x="6188075" y="3608388"/>
          <p14:tracePt t="100408" x="6054725" y="3581400"/>
          <p14:tracePt t="100424" x="5973763" y="3571875"/>
          <p14:tracePt t="100441" x="5911850" y="3562350"/>
          <p14:tracePt t="100458" x="5884863" y="3562350"/>
          <p14:tracePt t="100474" x="5867400" y="3562350"/>
          <p14:tracePt t="100660" x="5857875" y="3562350"/>
          <p14:tracePt t="100685" x="5822950" y="3562350"/>
          <p14:tracePt t="100699" x="5715000" y="3562350"/>
          <p14:tracePt t="100711" x="5510213" y="3544888"/>
          <p14:tracePt t="100730" x="4670425" y="3544888"/>
          <p14:tracePt t="100750" x="4375150" y="3544888"/>
          <p14:tracePt t="100763" x="4133850" y="3544888"/>
          <p14:tracePt t="100775" x="3938588" y="3544888"/>
          <p14:tracePt t="100788" x="3732213" y="3554413"/>
          <p14:tracePt t="100800" x="3554413" y="3571875"/>
          <p14:tracePt t="100814" x="3419475" y="3598863"/>
          <p14:tracePt t="100826" x="3276600" y="3616325"/>
          <p14:tracePt t="100841" x="3179763" y="3633788"/>
          <p14:tracePt t="100858" x="3108325" y="3652838"/>
          <p14:tracePt t="100874" x="3027363" y="3679825"/>
          <p14:tracePt t="100892" x="3009900" y="3697288"/>
          <p14:tracePt t="100908" x="2990850" y="3705225"/>
          <p14:tracePt t="100928" x="2990850" y="3714750"/>
          <p14:tracePt t="100955" x="2990850" y="3724275"/>
          <p14:tracePt t="100979" x="2990850" y="3732213"/>
          <p14:tracePt t="101030" x="2982913" y="3741738"/>
          <p14:tracePt t="101068" x="2982913" y="3751263"/>
          <p14:tracePt t="101119" x="2990850" y="3751263"/>
          <p14:tracePt t="101324" x="3017838" y="3751263"/>
          <p14:tracePt t="101336" x="3062288" y="3751263"/>
          <p14:tracePt t="101349" x="3116263" y="3751263"/>
          <p14:tracePt t="101366" x="3197225" y="3751263"/>
          <p14:tracePt t="101386" x="3214688" y="3751263"/>
          <p14:tracePt t="101400" x="3232150" y="3751263"/>
          <p14:tracePt t="101412" x="3251200" y="3751263"/>
          <p14:tracePt t="101425" x="3259138" y="3751263"/>
          <p14:tracePt t="101469" x="3276600" y="3741738"/>
          <p14:tracePt t="101756" x="3330575" y="3732213"/>
          <p14:tracePt t="101771" x="3411538" y="3724275"/>
          <p14:tracePt t="101788" x="3544888" y="3705225"/>
          <p14:tracePt t="101796" x="3670300" y="3687763"/>
          <p14:tracePt t="101808" x="3803650" y="3670300"/>
          <p14:tracePt t="101824" x="3919538" y="3643313"/>
          <p14:tracePt t="101841" x="4089400" y="3616325"/>
          <p14:tracePt t="101859" x="4179888" y="3608388"/>
          <p14:tracePt t="101874" x="4241800" y="3598863"/>
          <p14:tracePt t="101891" x="4286250" y="3589338"/>
          <p14:tracePt t="101908" x="4367213" y="3589338"/>
          <p14:tracePt t="101924" x="4384675" y="3589338"/>
          <p14:tracePt t="101941" x="4402138" y="3589338"/>
          <p14:tracePt t="101958" x="4419600" y="3589338"/>
          <p14:tracePt t="101975" x="4429125" y="3589338"/>
          <p14:tracePt t="101991" x="4429125" y="3598863"/>
          <p14:tracePt t="102050" x="4429125" y="3608388"/>
          <p14:tracePt t="102064" x="4429125" y="3625850"/>
          <p14:tracePt t="102076" x="4429125" y="3643313"/>
          <p14:tracePt t="102089" x="4429125" y="3670300"/>
          <p14:tracePt t="102106" x="4411663" y="3705225"/>
          <p14:tracePt t="102114" x="4384675" y="3751263"/>
          <p14:tracePt t="102126" x="4357688" y="3795713"/>
          <p14:tracePt t="102141" x="4340225" y="3822700"/>
          <p14:tracePt t="102158" x="4313238" y="3848100"/>
          <p14:tracePt t="102174" x="4251325" y="3902075"/>
          <p14:tracePt t="102192" x="4205288" y="3938588"/>
          <p14:tracePt t="102209" x="4160838" y="3965575"/>
          <p14:tracePt t="102224" x="4044950" y="4017963"/>
          <p14:tracePt t="102243" x="3965575" y="4037013"/>
          <p14:tracePt t="102258" x="3894138" y="4054475"/>
          <p14:tracePt t="102274" x="3822700" y="4071938"/>
          <p14:tracePt t="102291" x="3697288" y="4081463"/>
          <p14:tracePt t="102308" x="3660775" y="4081463"/>
          <p14:tracePt t="102324" x="3643313" y="4081463"/>
          <p14:tracePt t="102341" x="3625850" y="4081463"/>
          <p14:tracePt t="102358" x="3616325" y="4081463"/>
          <p14:tracePt t="102374" x="3616325" y="4089400"/>
          <p14:tracePt t="102855" x="3598863" y="4116388"/>
          <p14:tracePt t="102866" x="3581400" y="4143375"/>
          <p14:tracePt t="102880" x="3571875" y="4197350"/>
          <p14:tracePt t="102892" x="3554413" y="4251325"/>
          <p14:tracePt t="102908" x="3544888" y="4303713"/>
          <p14:tracePt t="102924" x="3527425" y="4340225"/>
          <p14:tracePt t="102941" x="3527425" y="4357688"/>
          <p14:tracePt t="102958" x="3527425" y="4384675"/>
          <p14:tracePt t="102974" x="3527425" y="4394200"/>
          <p14:tracePt t="102993" x="3536950" y="4402138"/>
          <p14:tracePt t="103032" x="3544888" y="4411663"/>
          <p14:tracePt t="103052" x="3589338" y="4429125"/>
          <p14:tracePt t="103071" x="3625850" y="4438650"/>
          <p14:tracePt t="103084" x="3660775" y="4446588"/>
          <p14:tracePt t="103096" x="3705225" y="4456113"/>
          <p14:tracePt t="103109" x="3768725" y="4473575"/>
          <p14:tracePt t="103124" x="3848100" y="4483100"/>
          <p14:tracePt t="103141" x="3919538" y="4500563"/>
          <p14:tracePt t="103158" x="4044950" y="4527550"/>
          <p14:tracePt t="103174" x="4081463" y="4537075"/>
          <p14:tracePt t="103191" x="4125913" y="4545013"/>
          <p14:tracePt t="103208" x="4170363" y="4554538"/>
          <p14:tracePt t="103224" x="4179888" y="4554538"/>
          <p14:tracePt t="103241" x="4187825" y="4554538"/>
          <p14:tracePt t="103258" x="4197350" y="4554538"/>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730606" y="1235834"/>
            <a:ext cx="5157787" cy="3684588"/>
          </a:xfrm>
        </p:spPr>
        <p:txBody>
          <a:bodyPr>
            <a:normAutofit/>
          </a:bodyPr>
          <a:lstStyle/>
          <a:p>
            <a:pPr marL="269875" lvl="1" indent="-269875">
              <a:spcBef>
                <a:spcPct val="20000"/>
              </a:spcBef>
              <a:buSzPct val="100000"/>
              <a:buFont typeface="Wingdings 2" pitchFamily="18" charset="2"/>
              <a:buChar char="õ"/>
              <a:defRPr/>
            </a:pPr>
            <a:r>
              <a:rPr lang="en-US" altLang="en-US" sz="2800" b="1" dirty="0">
                <a:solidFill>
                  <a:srgbClr val="C00000"/>
                </a:solidFill>
                <a:latin typeface="Times New Roman" panose="02020603050405020304" pitchFamily="18" charset="0"/>
                <a:cs typeface="Times New Roman" panose="02020603050405020304" pitchFamily="18" charset="0"/>
              </a:rPr>
              <a:t>Lateral </a:t>
            </a:r>
            <a:r>
              <a:rPr lang="en-US" altLang="en-US" sz="2800" b="1" dirty="0" err="1">
                <a:solidFill>
                  <a:srgbClr val="C00000"/>
                </a:solidFill>
                <a:latin typeface="Times New Roman" panose="02020603050405020304" pitchFamily="18" charset="0"/>
                <a:cs typeface="Times New Roman" panose="02020603050405020304" pitchFamily="18" charset="0"/>
              </a:rPr>
              <a:t>vestibulospinal</a:t>
            </a:r>
            <a:r>
              <a:rPr lang="en-US" altLang="en-US" sz="2800" b="1" dirty="0">
                <a:solidFill>
                  <a:srgbClr val="C00000"/>
                </a:solidFill>
                <a:latin typeface="Times New Roman" panose="02020603050405020304" pitchFamily="18" charset="0"/>
                <a:cs typeface="Times New Roman" panose="02020603050405020304" pitchFamily="18" charset="0"/>
              </a:rPr>
              <a:t> tract</a:t>
            </a:r>
          </a:p>
          <a:p>
            <a:pPr marL="360363"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*From lateral and inferior vestibular nucleus</a:t>
            </a:r>
          </a:p>
          <a:p>
            <a:pPr marL="360363" lvl="1" indent="0">
              <a:spcBef>
                <a:spcPct val="20000"/>
              </a:spcBef>
              <a:buSzPct val="100000"/>
              <a:buNone/>
              <a:defRPr/>
            </a:pPr>
            <a:endParaRPr lang="en-US" altLang="en-US" sz="2800" dirty="0">
              <a:solidFill>
                <a:srgbClr val="C00000"/>
              </a:solidFill>
              <a:latin typeface="Times New Roman" panose="02020603050405020304" pitchFamily="18" charset="0"/>
              <a:cs typeface="Times New Roman" panose="02020603050405020304" pitchFamily="18" charset="0"/>
            </a:endParaRPr>
          </a:p>
          <a:p>
            <a:pPr marL="269875" lvl="1" indent="-269875">
              <a:spcBef>
                <a:spcPct val="20000"/>
              </a:spcBef>
              <a:buSzPct val="100000"/>
              <a:buFont typeface="Wingdings 2" pitchFamily="18" charset="2"/>
              <a:buChar char="õ"/>
              <a:defRPr/>
            </a:pPr>
            <a:r>
              <a:rPr lang="en-US" altLang="en-US" sz="2800" b="1" dirty="0">
                <a:solidFill>
                  <a:srgbClr val="C00000"/>
                </a:solidFill>
                <a:latin typeface="Times New Roman" panose="02020603050405020304" pitchFamily="18" charset="0"/>
                <a:cs typeface="Times New Roman" panose="02020603050405020304" pitchFamily="18" charset="0"/>
              </a:rPr>
              <a:t>Medial </a:t>
            </a:r>
            <a:r>
              <a:rPr lang="en-US" altLang="en-US" sz="2800" b="1" dirty="0" err="1">
                <a:solidFill>
                  <a:srgbClr val="C00000"/>
                </a:solidFill>
                <a:latin typeface="Times New Roman" panose="02020603050405020304" pitchFamily="18" charset="0"/>
                <a:cs typeface="Times New Roman" panose="02020603050405020304" pitchFamily="18" charset="0"/>
              </a:rPr>
              <a:t>vestibulospinal</a:t>
            </a:r>
            <a:r>
              <a:rPr lang="en-US" altLang="en-US" sz="2800" b="1" dirty="0">
                <a:solidFill>
                  <a:srgbClr val="C00000"/>
                </a:solidFill>
                <a:latin typeface="Times New Roman" panose="02020603050405020304" pitchFamily="18" charset="0"/>
                <a:cs typeface="Times New Roman" panose="02020603050405020304" pitchFamily="18" charset="0"/>
              </a:rPr>
              <a:t> tract</a:t>
            </a:r>
          </a:p>
          <a:p>
            <a:pPr marL="360363"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*From medial vestibular nucleus</a:t>
            </a:r>
          </a:p>
          <a:p>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11" name="صورة 3" descr="dc91475e58fe74854479422e36083a6ddbbd11aa.png"/>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162806" y="908286"/>
            <a:ext cx="5396848" cy="401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7</a:t>
            </a: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2680875584"/>
      </p:ext>
    </p:extLst>
  </p:cSld>
  <p:clrMapOvr>
    <a:masterClrMapping/>
  </p:clrMapOvr>
  <mc:AlternateContent xmlns:mc="http://schemas.openxmlformats.org/markup-compatibility/2006" xmlns:p14="http://schemas.microsoft.com/office/powerpoint/2010/main">
    <mc:Choice Requires="p14">
      <p:transition spd="slow" p14:dur="2000" advTm="83993"/>
    </mc:Choice>
    <mc:Fallback xmlns="">
      <p:transition spd="slow" advTm="83993"/>
    </mc:Fallback>
  </mc:AlternateContent>
  <p:extLst>
    <p:ext uri="{3A86A75C-4F4B-4683-9AE1-C65F6400EC91}">
      <p14:laserTraceLst xmlns:p14="http://schemas.microsoft.com/office/powerpoint/2010/main">
        <p14:tracePtLst>
          <p14:tracePt t="14741" x="7466013" y="3581400"/>
          <p14:tracePt t="16499" x="7456488" y="3581400"/>
          <p14:tracePt t="17093" x="7412038" y="3598863"/>
          <p14:tracePt t="17106" x="7313613" y="3625850"/>
          <p14:tracePt t="17119" x="7180263" y="3643313"/>
          <p14:tracePt t="17131" x="6991350" y="3687763"/>
          <p14:tracePt t="17144" x="6742113" y="3714750"/>
          <p14:tracePt t="17158" x="6419850" y="3714750"/>
          <p14:tracePt t="17174" x="6108700" y="3714750"/>
          <p14:tracePt t="17190" x="5402263" y="3625850"/>
          <p14:tracePt t="17208" x="5133975" y="3536950"/>
          <p14:tracePt t="17224" x="4911725" y="3455988"/>
          <p14:tracePt t="17240" x="4697413" y="3340100"/>
          <p14:tracePt t="17257" x="4465638" y="3160713"/>
          <p14:tracePt t="17274" x="4384675" y="3071813"/>
          <p14:tracePt t="17291" x="4251325" y="2813050"/>
          <p14:tracePt t="17310" x="4232275" y="2732088"/>
          <p14:tracePt t="17323" x="4232275" y="2633663"/>
          <p14:tracePt t="17339" x="4232275" y="2562225"/>
          <p14:tracePt t="17356" x="4268788" y="2428875"/>
          <p14:tracePt t="17374" x="4295775" y="2374900"/>
          <p14:tracePt t="17389" x="4322763" y="2330450"/>
          <p14:tracePt t="17406" x="4348163" y="2286000"/>
          <p14:tracePt t="17424" x="4357688" y="2268538"/>
          <p14:tracePt t="17439" x="4367213" y="2259013"/>
          <p14:tracePt t="17456" x="4367213" y="2251075"/>
          <p14:tracePt t="17473" x="4367213" y="2241550"/>
          <p14:tracePt t="17489" x="4367213" y="2232025"/>
          <p14:tracePt t="17506" x="4357688" y="2224088"/>
          <p14:tracePt t="17523" x="4330700" y="2197100"/>
          <p14:tracePt t="17541" x="4322763" y="2187575"/>
          <p14:tracePt t="17793" x="4313238" y="2170113"/>
          <p14:tracePt t="17806" x="4286250" y="2133600"/>
          <p14:tracePt t="17821" x="4232275" y="2071688"/>
          <p14:tracePt t="17832" x="4125913" y="1982788"/>
          <p14:tracePt t="17844" x="3929063" y="1822450"/>
          <p14:tracePt t="17857" x="3679825" y="1633538"/>
          <p14:tracePt t="17873" x="3419475" y="1482725"/>
          <p14:tracePt t="17889" x="3179763" y="1366838"/>
          <p14:tracePt t="17906" x="3017838" y="1276350"/>
          <p14:tracePt t="17923" x="2697163" y="1116013"/>
          <p14:tracePt t="17940" x="2562225" y="1062038"/>
          <p14:tracePt t="17956" x="2384425" y="982663"/>
          <p14:tracePt t="17973" x="2286000" y="955675"/>
          <p14:tracePt t="17989" x="2224088" y="938213"/>
          <p14:tracePt t="18006" x="2170113" y="928688"/>
          <p14:tracePt t="18023" x="2133600" y="928688"/>
          <p14:tracePt t="18040" x="2036763" y="928688"/>
          <p14:tracePt t="18057" x="1990725" y="946150"/>
          <p14:tracePt t="18074" x="1955800" y="955675"/>
          <p14:tracePt t="18090" x="1928813" y="965200"/>
          <p14:tracePt t="18106" x="1911350" y="982663"/>
          <p14:tracePt t="18123" x="1893888" y="990600"/>
          <p14:tracePt t="18139" x="1866900" y="1017588"/>
          <p14:tracePt t="18156" x="1847850" y="1027113"/>
          <p14:tracePt t="18173" x="1847850" y="1036638"/>
          <p14:tracePt t="18201" x="1839913" y="1036638"/>
          <p14:tracePt t="18215" x="1822450" y="1036638"/>
          <p14:tracePt t="18508" x="1776413" y="1036638"/>
          <p14:tracePt t="18520" x="1731963" y="1036638"/>
          <p14:tracePt t="18533" x="1652588" y="1044575"/>
          <p14:tracePt t="18545" x="1562100" y="1054100"/>
          <p14:tracePt t="18560" x="1465263" y="1071563"/>
          <p14:tracePt t="18573" x="1374775" y="1098550"/>
          <p14:tracePt t="18589" x="1303338" y="1125538"/>
          <p14:tracePt t="18606" x="1204913" y="1169988"/>
          <p14:tracePt t="18623" x="1179513" y="1196975"/>
          <p14:tracePt t="18639" x="1152525" y="1223963"/>
          <p14:tracePt t="18656" x="1133475" y="1258888"/>
          <p14:tracePt t="18656" x="1116013" y="1295400"/>
          <p14:tracePt t="18674" x="1108075" y="1330325"/>
          <p14:tracePt t="18689" x="1098550" y="1374775"/>
          <p14:tracePt t="18706" x="1098550" y="1446213"/>
          <p14:tracePt t="18724" x="1108075" y="1500188"/>
          <p14:tracePt t="18739" x="1125538" y="1544638"/>
          <p14:tracePt t="18756" x="1160463" y="1616075"/>
          <p14:tracePt t="18773" x="1322388" y="1776413"/>
          <p14:tracePt t="18789" x="1393825" y="1830388"/>
          <p14:tracePt t="18806" x="1411288" y="1847850"/>
          <p14:tracePt t="18823" x="1419225" y="1847850"/>
          <p14:tracePt t="19068" x="1446213" y="1847850"/>
          <p14:tracePt t="19086" x="1509713" y="1847850"/>
          <p14:tracePt t="19094" x="1581150" y="1847850"/>
          <p14:tracePt t="19108" x="1660525" y="1839913"/>
          <p14:tracePt t="19123" x="1758950" y="1822450"/>
          <p14:tracePt t="19139" x="1866900" y="1803400"/>
          <p14:tracePt t="19156" x="2241550" y="1714500"/>
          <p14:tracePt t="19173" x="2554288" y="1670050"/>
          <p14:tracePt t="19190" x="3402013" y="1554163"/>
          <p14:tracePt t="19208" x="3679825" y="1517650"/>
          <p14:tracePt t="19223" x="3884613" y="1490663"/>
          <p14:tracePt t="19239" x="4037013" y="1490663"/>
          <p14:tracePt t="19256" x="4375150" y="1490663"/>
          <p14:tracePt t="19273" x="4510088" y="1500188"/>
          <p14:tracePt t="19291" x="4768850" y="1536700"/>
          <p14:tracePt t="19311" x="4840288" y="1544638"/>
          <p14:tracePt t="19324" x="4884738" y="1562100"/>
          <p14:tracePt t="19339" x="4902200" y="1562100"/>
          <p14:tracePt t="19356" x="4911725" y="1571625"/>
          <p14:tracePt t="19373" x="4929188" y="1581150"/>
          <p14:tracePt t="19389" x="4938713" y="1589088"/>
          <p14:tracePt t="19425" x="4938713" y="1598613"/>
          <p14:tracePt t="21442" x="4938713" y="1608138"/>
          <p14:tracePt t="21746" x="4919663" y="1608138"/>
          <p14:tracePt t="21771" x="4894263" y="1608138"/>
          <p14:tracePt t="21784" x="4857750" y="1608138"/>
          <p14:tracePt t="21797" x="4795838" y="1625600"/>
          <p14:tracePt t="21810" x="4714875" y="1633538"/>
          <p14:tracePt t="21828" x="4295775" y="1679575"/>
          <p14:tracePt t="21848" x="4044950" y="1704975"/>
          <p14:tracePt t="21860" x="3795713" y="1724025"/>
          <p14:tracePt t="21874" x="3544888" y="1741488"/>
          <p14:tracePt t="21889" x="3276600" y="1751013"/>
          <p14:tracePt t="21906" x="3027363" y="1768475"/>
          <p14:tracePt t="21923" x="2803525" y="1776413"/>
          <p14:tracePt t="21939" x="2330450" y="1830388"/>
          <p14:tracePt t="21956" x="2251075" y="1839913"/>
          <p14:tracePt t="21973" x="2125663" y="1839913"/>
          <p14:tracePt t="21990" x="2108200" y="1839913"/>
          <p14:tracePt t="22006" x="2098675" y="1839913"/>
          <p14:tracePt t="22023" x="2089150" y="1839913"/>
          <p14:tracePt t="22040" x="2062163" y="1839913"/>
          <p14:tracePt t="22332" x="2027238" y="1830388"/>
          <p14:tracePt t="22352" x="1812925" y="1758950"/>
          <p14:tracePt t="22371" x="1679575" y="1697038"/>
          <p14:tracePt t="22383" x="1562100" y="1633538"/>
          <p14:tracePt t="22395" x="1446213" y="1562100"/>
          <p14:tracePt t="22408" x="1339850" y="1500188"/>
          <p14:tracePt t="22423" x="1268413" y="1438275"/>
          <p14:tracePt t="22440" x="1214438" y="1384300"/>
          <p14:tracePt t="22456" x="1143000" y="1285875"/>
          <p14:tracePt t="22474" x="1125538" y="1241425"/>
          <p14:tracePt t="22489" x="1125538" y="1204913"/>
          <p14:tracePt t="22507" x="1125538" y="1125538"/>
          <p14:tracePt t="22524" x="1133475" y="1089025"/>
          <p14:tracePt t="22540" x="1143000" y="1071563"/>
          <p14:tracePt t="22556" x="1160463" y="1036638"/>
          <p14:tracePt t="22573" x="1223963" y="990600"/>
          <p14:tracePt t="22590" x="1312863" y="965200"/>
          <p14:tracePt t="22606" x="1401763" y="928688"/>
          <p14:tracePt t="22623" x="1598613" y="866775"/>
          <p14:tracePt t="22640" x="1679575" y="847725"/>
          <p14:tracePt t="22656" x="1776413" y="847725"/>
          <p14:tracePt t="22673" x="1955800" y="847725"/>
          <p14:tracePt t="22690" x="2036763" y="847725"/>
          <p14:tracePt t="22706" x="2125663" y="866775"/>
          <p14:tracePt t="22723" x="2251075" y="919163"/>
          <p14:tracePt t="22741" x="2295525" y="955675"/>
          <p14:tracePt t="22756" x="2339975" y="1000125"/>
          <p14:tracePt t="22773" x="2384425" y="1054100"/>
          <p14:tracePt t="22789" x="2446338" y="1152525"/>
          <p14:tracePt t="22806" x="2455863" y="1179513"/>
          <p14:tracePt t="22823" x="2473325" y="1214438"/>
          <p14:tracePt t="22840" x="2482850" y="1258888"/>
          <p14:tracePt t="22857" x="2482850" y="1276350"/>
          <p14:tracePt t="22873" x="2482850" y="1285875"/>
          <p14:tracePt t="22889" x="2482850" y="1312863"/>
          <p14:tracePt t="22907" x="2482850" y="1322388"/>
          <p14:tracePt t="22923" x="2482850" y="1330325"/>
          <p14:tracePt t="22944" x="2482850" y="1339850"/>
          <p14:tracePt t="22957" x="2482850" y="1347788"/>
          <p14:tracePt t="22973" x="2465388" y="1357313"/>
          <p14:tracePt t="22990" x="2419350" y="1393825"/>
          <p14:tracePt t="23008" x="2393950" y="1411288"/>
          <p14:tracePt t="23023" x="2366963" y="1428750"/>
          <p14:tracePt t="23040" x="2322513" y="1446213"/>
          <p14:tracePt t="23056" x="2251075" y="1465263"/>
          <p14:tracePt t="23073" x="2224088" y="1482725"/>
          <p14:tracePt t="23089" x="2205038" y="1482725"/>
          <p14:tracePt t="23106" x="2179638" y="1490663"/>
          <p14:tracePt t="23124" x="2170113" y="1490663"/>
          <p14:tracePt t="23148" x="2197100" y="1482725"/>
          <p14:tracePt t="23263" x="2259013" y="1473200"/>
          <p14:tracePt t="23276" x="2347913" y="1465263"/>
          <p14:tracePt t="23288" x="2455863" y="1465263"/>
          <p14:tracePt t="23307" x="2795588" y="1465263"/>
          <p14:tracePt t="23327" x="2884488" y="1465263"/>
          <p14:tracePt t="23339" x="2955925" y="1473200"/>
          <p14:tracePt t="23353" x="3009900" y="1490663"/>
          <p14:tracePt t="23365" x="3036888" y="1490663"/>
          <p14:tracePt t="23378" x="3054350" y="1500188"/>
          <p14:tracePt t="23391" x="3071813" y="1500188"/>
          <p14:tracePt t="23696" x="3098800" y="1500188"/>
          <p14:tracePt t="23708" x="3133725" y="1500188"/>
          <p14:tracePt t="23727" x="3187700" y="1500188"/>
          <p14:tracePt t="23734" x="3259138" y="1500188"/>
          <p14:tracePt t="23748" x="3340100" y="1509713"/>
          <p14:tracePt t="23760" x="3411538" y="1517650"/>
          <p14:tracePt t="23773" x="3490913" y="1536700"/>
          <p14:tracePt t="23790" x="3562350" y="1536700"/>
          <p14:tracePt t="23807" x="3751263" y="1562100"/>
          <p14:tracePt t="23824" x="3813175" y="1571625"/>
          <p14:tracePt t="23840" x="3857625" y="1571625"/>
          <p14:tracePt t="23856" x="3884613" y="1571625"/>
          <p14:tracePt t="23873" x="3929063" y="1571625"/>
          <p14:tracePt t="23890" x="3938588" y="1571625"/>
          <p14:tracePt t="23906" x="3956050" y="1571625"/>
          <p14:tracePt t="23923" x="3965575" y="1581150"/>
          <p14:tracePt t="23940" x="3973513" y="1581150"/>
          <p14:tracePt t="23956" x="3983038" y="1581150"/>
          <p14:tracePt t="24015" x="4000500" y="1581150"/>
          <p14:tracePt t="24321" x="4010025" y="1581150"/>
          <p14:tracePt t="24334" x="4027488" y="1581150"/>
          <p14:tracePt t="24346" x="4062413" y="1589088"/>
          <p14:tracePt t="24363" x="4098925" y="1589088"/>
          <p14:tracePt t="24373" x="4125913" y="1589088"/>
          <p14:tracePt t="24390" x="4152900" y="1589088"/>
          <p14:tracePt t="24406" x="4187825" y="1589088"/>
          <p14:tracePt t="24424" x="4197350" y="1589088"/>
          <p14:tracePt t="24440" x="4205288" y="1589088"/>
          <p14:tracePt t="24466" x="4214813" y="1589088"/>
          <p14:tracePt t="24486" x="4232275" y="1589088"/>
          <p14:tracePt t="25239" x="4268788" y="1589088"/>
          <p14:tracePt t="25252" x="4303713" y="1589088"/>
          <p14:tracePt t="25265" x="4340225" y="1589088"/>
          <p14:tracePt t="25277" x="4367213" y="1589088"/>
          <p14:tracePt t="25291" x="4394200" y="1589088"/>
          <p14:tracePt t="25308" x="4411663" y="1589088"/>
          <p14:tracePt t="25323" x="4438650" y="1589088"/>
          <p14:tracePt t="25340" x="4456113" y="1589088"/>
          <p14:tracePt t="25357" x="4465638" y="1589088"/>
          <p14:tracePt t="25373" x="4473575" y="1589088"/>
          <p14:tracePt t="25430" x="4483100" y="1589088"/>
          <p14:tracePt t="26119" x="4483100" y="1598613"/>
          <p14:tracePt t="26604" x="4491038" y="1598613"/>
          <p14:tracePt t="26730" x="4491038" y="1608138"/>
          <p14:tracePt t="26744" x="4510088" y="1616075"/>
          <p14:tracePt t="26757" x="4527550" y="1616075"/>
          <p14:tracePt t="26768" x="4562475" y="1633538"/>
          <p14:tracePt t="26788" x="4705350" y="1679575"/>
          <p14:tracePt t="26808" x="4751388" y="1697038"/>
          <p14:tracePt t="26819" x="4776788" y="1697038"/>
          <p14:tracePt t="26834" x="4803775" y="1704975"/>
          <p14:tracePt t="26848" x="4830763" y="1714500"/>
          <p14:tracePt t="26858" x="4840288" y="1724025"/>
          <p14:tracePt t="26873" x="4857750" y="1724025"/>
          <p14:tracePt t="26890" x="4867275" y="1724025"/>
          <p14:tracePt t="26909" x="4867275" y="1731963"/>
          <p14:tracePt t="26923" x="4875213" y="1731963"/>
          <p14:tracePt t="26940" x="4884738" y="1731963"/>
          <p14:tracePt t="26956" x="4894263" y="1731963"/>
          <p14:tracePt t="26985" x="4911725" y="1741488"/>
          <p14:tracePt t="27023" x="4911725" y="1751013"/>
          <p14:tracePt t="27036" x="4919663" y="1751013"/>
          <p14:tracePt t="27048" x="4929188" y="1758950"/>
          <p14:tracePt t="27074" x="4938713" y="1758950"/>
          <p14:tracePt t="27088" x="4946650" y="1758950"/>
          <p14:tracePt t="27105" x="4946650" y="1768475"/>
          <p14:tracePt t="27138" x="4956175" y="1768475"/>
          <p14:tracePt t="27164" x="4956175" y="1776413"/>
          <p14:tracePt t="27534" x="4956175" y="1785938"/>
          <p14:tracePt t="27559" x="4956175" y="1803400"/>
          <p14:tracePt t="27572" x="4956175" y="1822450"/>
          <p14:tracePt t="27585" x="4965700" y="1839913"/>
          <p14:tracePt t="27597" x="4973638" y="1857375"/>
          <p14:tracePt t="27610" x="4983163" y="1884363"/>
          <p14:tracePt t="27628" x="4991100" y="1919288"/>
          <p14:tracePt t="27640" x="5010150" y="1946275"/>
          <p14:tracePt t="27656" x="5037138" y="1982788"/>
          <p14:tracePt t="27674" x="5045075" y="2000250"/>
          <p14:tracePt t="27690" x="5054600" y="2017713"/>
          <p14:tracePt t="27707" x="5072063" y="2027238"/>
          <p14:tracePt t="27723" x="5081588" y="2044700"/>
          <p14:tracePt t="27740" x="5081588" y="2062163"/>
          <p14:tracePt t="27756" x="5099050" y="2081213"/>
          <p14:tracePt t="27773" x="5108575" y="2089150"/>
          <p14:tracePt t="27790" x="5116513" y="2098675"/>
          <p14:tracePt t="27806" x="5116513" y="2108200"/>
          <p14:tracePt t="27823" x="5126038" y="2108200"/>
          <p14:tracePt t="27840" x="5126038" y="2116138"/>
          <p14:tracePt t="27856" x="5133975" y="2116138"/>
          <p14:tracePt t="27873" x="5133975" y="2125663"/>
          <p14:tracePt t="28783" x="5143500" y="2125663"/>
          <p14:tracePt t="29218" x="5143500" y="2133600"/>
          <p14:tracePt t="29242" x="5153025" y="2133600"/>
          <p14:tracePt t="29255" x="5160963" y="2133600"/>
          <p14:tracePt t="29268" x="5170488" y="2143125"/>
          <p14:tracePt t="29280" x="5180013" y="2152650"/>
          <p14:tracePt t="29293" x="5187950" y="2160588"/>
          <p14:tracePt t="29307" x="5205413" y="2170113"/>
          <p14:tracePt t="29324" x="5224463" y="2179638"/>
          <p14:tracePt t="29340" x="5232400" y="2187575"/>
          <p14:tracePt t="29357" x="5251450" y="2197100"/>
          <p14:tracePt t="29651" x="5295900" y="2224088"/>
          <p14:tracePt t="29663" x="5375275" y="2259013"/>
          <p14:tracePt t="29676" x="5491163" y="2312988"/>
          <p14:tracePt t="29688" x="5616575" y="2366963"/>
          <p14:tracePt t="29701" x="5822950" y="2446338"/>
          <p14:tracePt t="29714" x="5991225" y="2490788"/>
          <p14:tracePt t="29727" x="6161088" y="2544763"/>
          <p14:tracePt t="29743" x="6340475" y="2608263"/>
          <p14:tracePt t="29756" x="6554788" y="2660650"/>
          <p14:tracePt t="29773" x="7018338" y="2803525"/>
          <p14:tracePt t="29791" x="7215188" y="2847975"/>
          <p14:tracePt t="29807" x="7385050" y="2901950"/>
          <p14:tracePt t="29823" x="7500938" y="2928938"/>
          <p14:tracePt t="29840" x="7589838" y="2955925"/>
          <p14:tracePt t="29857" x="7759700" y="3009900"/>
          <p14:tracePt t="29873" x="7804150" y="3009900"/>
          <p14:tracePt t="29890" x="7831138" y="3009900"/>
          <p14:tracePt t="29907" x="7840663" y="3017838"/>
          <p14:tracePt t="29923" x="7840663" y="3027363"/>
          <p14:tracePt t="30063" x="7848600" y="3027363"/>
          <p14:tracePt t="30135" x="7858125" y="3027363"/>
          <p14:tracePt t="30148" x="7867650" y="3027363"/>
          <p14:tracePt t="30166" x="7875588" y="3027363"/>
          <p14:tracePt t="30185" x="7885113" y="3027363"/>
          <p14:tracePt t="30199" x="7885113" y="3017838"/>
          <p14:tracePt t="30211" x="7885113" y="3009900"/>
          <p14:tracePt t="30224" x="7885113" y="3000375"/>
          <p14:tracePt t="30236" x="7885113" y="2982913"/>
          <p14:tracePt t="30250" x="7885113" y="2955925"/>
          <p14:tracePt t="30269" x="7831138" y="2840038"/>
          <p14:tracePt t="30288" x="7786688" y="2768600"/>
          <p14:tracePt t="30301" x="7724775" y="2714625"/>
          <p14:tracePt t="30313" x="7680325" y="2660650"/>
          <p14:tracePt t="30325" x="7626350" y="2598738"/>
          <p14:tracePt t="30340" x="7581900" y="2536825"/>
          <p14:tracePt t="30357" x="7527925" y="2473325"/>
          <p14:tracePt t="30373" x="7429500" y="2374900"/>
          <p14:tracePt t="30391" x="7385050" y="2330450"/>
          <p14:tracePt t="30407" x="7340600" y="2286000"/>
          <p14:tracePt t="30423" x="7296150" y="2224088"/>
          <p14:tracePt t="30441" x="7286625" y="2205038"/>
          <p14:tracePt t="30456" x="7259638" y="2187575"/>
          <p14:tracePt t="30473" x="7259638" y="2179638"/>
          <p14:tracePt t="30492" x="7251700" y="2179638"/>
          <p14:tracePt t="30507" x="7251700" y="2170113"/>
          <p14:tracePt t="30523" x="7259638" y="2170113"/>
          <p14:tracePt t="30733" x="7286625" y="2170113"/>
          <p14:tracePt t="30746" x="7313613" y="2179638"/>
          <p14:tracePt t="30759" x="7340600" y="2187575"/>
          <p14:tracePt t="30772" x="7348538" y="2197100"/>
          <p14:tracePt t="30784" x="7367588" y="2197100"/>
          <p14:tracePt t="30799" x="7385050" y="2205038"/>
          <p14:tracePt t="30810" x="7402513" y="2214563"/>
          <p14:tracePt t="30823" x="7412038" y="2224088"/>
          <p14:tracePt t="30840" x="7429500" y="2224088"/>
          <p14:tracePt t="30857" x="7446963" y="2241550"/>
          <p14:tracePt t="30874" x="7446963" y="2251075"/>
          <p14:tracePt t="30890" x="7456488" y="2268538"/>
          <p14:tracePt t="30907" x="7466013" y="2286000"/>
          <p14:tracePt t="30923" x="7473950" y="2322513"/>
          <p14:tracePt t="30940" x="7483475" y="2339975"/>
          <p14:tracePt t="30957" x="7483475" y="2357438"/>
          <p14:tracePt t="30974" x="7491413" y="2384425"/>
          <p14:tracePt t="30991" x="7491413" y="2401888"/>
          <p14:tracePt t="31007" x="7491413" y="2419350"/>
          <p14:tracePt t="31026" x="7491413" y="2428875"/>
          <p14:tracePt t="31068" x="7491413" y="2438400"/>
          <p14:tracePt t="31102" x="7483475" y="2446338"/>
          <p14:tracePt t="31166" x="7473950" y="2446338"/>
          <p14:tracePt t="31205" x="7473950" y="2455863"/>
          <p14:tracePt t="31230" x="7466013" y="2455863"/>
          <p14:tracePt t="31256" x="7456488" y="2455863"/>
          <p14:tracePt t="31307" x="7446963" y="2455863"/>
          <p14:tracePt t="31325" x="7439025" y="2446338"/>
          <p14:tracePt t="31371" x="7439025" y="2428875"/>
          <p14:tracePt t="31396" x="7439025" y="2419350"/>
          <p14:tracePt t="31428" x="7439025" y="2411413"/>
          <p14:tracePt t="31447" x="7439025" y="2401888"/>
          <p14:tracePt t="31459" x="7439025" y="2393950"/>
          <p14:tracePt t="31485" x="7439025" y="2384425"/>
          <p14:tracePt t="31498" x="7439025" y="2374900"/>
          <p14:tracePt t="31511" x="7446963" y="2366963"/>
          <p14:tracePt t="31538" x="7456488" y="2366963"/>
          <p14:tracePt t="31549" x="7466013" y="2357438"/>
          <p14:tracePt t="31562" x="7483475" y="2357438"/>
          <p14:tracePt t="31587" x="7491413" y="2347913"/>
          <p14:tracePt t="31600" x="7510463" y="2347913"/>
          <p14:tracePt t="31626" x="7518400" y="2347913"/>
          <p14:tracePt t="31651" x="7527925" y="2347913"/>
          <p14:tracePt t="31677" x="7537450" y="2347913"/>
          <p14:tracePt t="31690" x="7545388" y="2357438"/>
          <p14:tracePt t="31714" x="7545388" y="2366963"/>
          <p14:tracePt t="31727" x="7545388" y="2384425"/>
          <p14:tracePt t="31745" x="7545388" y="2393950"/>
          <p14:tracePt t="31754" x="7545388" y="2411413"/>
          <p14:tracePt t="31766" x="7545388" y="2428875"/>
          <p14:tracePt t="31778" x="7545388" y="2446338"/>
          <p14:tracePt t="31792" x="7545388" y="2455863"/>
          <p14:tracePt t="31806" x="7545388" y="2473325"/>
          <p14:tracePt t="31829" x="7545388" y="2482850"/>
          <p14:tracePt t="31867" x="7527925" y="2490788"/>
          <p14:tracePt t="31918" x="7510463" y="2500313"/>
          <p14:tracePt t="31931" x="7491413" y="2500313"/>
          <p14:tracePt t="31944" x="7473950" y="2500313"/>
          <p14:tracePt t="31957" x="7466013" y="2500313"/>
          <p14:tracePt t="31969" x="7456488" y="2500313"/>
          <p14:tracePt t="31982" x="7446963" y="2500313"/>
          <p14:tracePt t="31995" x="7439025" y="2500313"/>
          <p14:tracePt t="32007" x="7429500" y="2500313"/>
          <p14:tracePt t="32046" x="7429500" y="2490788"/>
          <p14:tracePt t="32064" x="7429500" y="2482850"/>
          <p14:tracePt t="32073" x="7429500" y="2465388"/>
          <p14:tracePt t="32085" x="7429500" y="2455863"/>
          <p14:tracePt t="32097" x="7429500" y="2446338"/>
          <p14:tracePt t="32110" x="7429500" y="2428875"/>
          <p14:tracePt t="32125" x="7429500" y="2411413"/>
          <p14:tracePt t="32139" x="7429500" y="2401888"/>
          <p14:tracePt t="32166" x="7439025" y="2393950"/>
          <p14:tracePt t="32187" x="7439025" y="2384425"/>
          <p14:tracePt t="32212" x="7446963" y="2384425"/>
          <p14:tracePt t="32225" x="7456488" y="2384425"/>
          <p14:tracePt t="32237" x="7466013" y="2384425"/>
          <p14:tracePt t="32263" x="7473950" y="2384425"/>
          <p14:tracePt t="32301" x="7483475" y="2384425"/>
          <p14:tracePt t="32339" x="7483475" y="2393950"/>
          <p14:tracePt t="32365" x="7483475" y="2401888"/>
          <p14:tracePt t="32382" x="7483475" y="2419350"/>
          <p14:tracePt t="32404" x="7483475" y="2428875"/>
          <p14:tracePt t="32441" x="7483475" y="2438400"/>
          <p14:tracePt t="32518" x="7473950" y="2438400"/>
          <p14:tracePt t="33528" x="7473950" y="2446338"/>
          <p14:tracePt t="34189" x="7473950" y="2455863"/>
          <p14:tracePt t="34214" x="7473950" y="2465388"/>
          <p14:tracePt t="34239" x="7491413" y="2473325"/>
          <p14:tracePt t="34253" x="7510463" y="2490788"/>
          <p14:tracePt t="34265" x="7527925" y="2500313"/>
          <p14:tracePt t="34283" x="7554913" y="2509838"/>
          <p14:tracePt t="34292" x="7572375" y="2517775"/>
          <p14:tracePt t="34307" x="7581900" y="2527300"/>
          <p14:tracePt t="34323" x="7599363" y="2536825"/>
          <p14:tracePt t="34340" x="7616825" y="2554288"/>
          <p14:tracePt t="34357" x="7634288" y="2562225"/>
          <p14:tracePt t="34373" x="7643813" y="2581275"/>
          <p14:tracePt t="34390" x="7680325" y="2598738"/>
          <p14:tracePt t="34407" x="7688263" y="2608263"/>
          <p14:tracePt t="34423" x="7697788" y="2625725"/>
          <p14:tracePt t="34440" x="7705725" y="2633663"/>
          <p14:tracePt t="34457" x="7705725" y="2643188"/>
          <p14:tracePt t="34488" x="7715250" y="2643188"/>
          <p14:tracePt t="34508" x="7724775" y="2652713"/>
          <p14:tracePt t="34571" x="7724775" y="2660650"/>
          <p14:tracePt t="34584" x="7732713" y="2679700"/>
          <p14:tracePt t="34609" x="7742238" y="2687638"/>
          <p14:tracePt t="34621" x="7751763" y="2697163"/>
          <p14:tracePt t="34635" x="7751763" y="2705100"/>
          <p14:tracePt t="34647" x="7751763" y="2714625"/>
          <p14:tracePt t="34659" x="7759700" y="2714625"/>
          <p14:tracePt t="34674" x="7759700" y="2724150"/>
          <p14:tracePt t="34690" x="7759700" y="2732088"/>
          <p14:tracePt t="34749" x="7769225" y="2732088"/>
          <p14:tracePt t="34775" x="7769225" y="2714625"/>
          <p14:tracePt t="34851" x="7759700" y="2687638"/>
          <p14:tracePt t="34865" x="7742238" y="2660650"/>
          <p14:tracePt t="34876" x="7724775" y="2633663"/>
          <p14:tracePt t="34890" x="7715250" y="2598738"/>
          <p14:tracePt t="34909" x="7697788" y="2562225"/>
          <p14:tracePt t="34929" x="7688263" y="2554288"/>
          <p14:tracePt t="34941" x="7688263" y="2571750"/>
          <p14:tracePt t="35068" x="7688263" y="2598738"/>
          <p14:tracePt t="35081" x="7688263" y="2625725"/>
          <p14:tracePt t="35094" x="7697788" y="2670175"/>
          <p14:tracePt t="35106" x="7697788" y="2714625"/>
          <p14:tracePt t="35124" x="7715250" y="2759075"/>
          <p14:tracePt t="35133" x="7732713" y="2786063"/>
          <p14:tracePt t="35145" x="7742238" y="2803525"/>
          <p14:tracePt t="35158" x="7751763" y="2830513"/>
          <p14:tracePt t="35173" x="7759700" y="2847975"/>
          <p14:tracePt t="35190" x="7769225" y="2857500"/>
          <p14:tracePt t="35207" x="7769225" y="2867025"/>
          <p14:tracePt t="35223" x="7786688" y="2901950"/>
          <p14:tracePt t="35240" x="7804150" y="2919413"/>
          <p14:tracePt t="35257" x="7823200" y="2946400"/>
          <p14:tracePt t="35273" x="7831138" y="2965450"/>
          <p14:tracePt t="35290" x="7840663" y="2973388"/>
          <p14:tracePt t="35310" x="7840663" y="2946400"/>
          <p14:tracePt t="35443" x="7823200" y="2901950"/>
          <p14:tracePt t="35452" x="7786688" y="2847975"/>
          <p14:tracePt t="35464" x="7759700" y="2813050"/>
          <p14:tracePt t="35475" x="7732713" y="2768600"/>
          <p14:tracePt t="35490" x="7732713" y="2751138"/>
          <p14:tracePt t="35507" x="7724775" y="2732088"/>
          <p14:tracePt t="35525" x="7715250" y="2724150"/>
          <p14:tracePt t="35542" x="7715250" y="2714625"/>
          <p14:tracePt t="35558" x="7715250" y="2724150"/>
          <p14:tracePt t="35642" x="7715250" y="2732088"/>
          <p14:tracePt t="35655" x="7715250" y="2741613"/>
          <p14:tracePt t="35668" x="7724775" y="2768600"/>
          <p14:tracePt t="35682" x="7732713" y="2776538"/>
          <p14:tracePt t="35694" x="7732713" y="2786063"/>
          <p14:tracePt t="35708" x="7742238" y="2786063"/>
          <p14:tracePt t="35724" x="7742238" y="2795588"/>
          <p14:tracePt t="35745" x="7751763" y="2795588"/>
          <p14:tracePt t="35770" x="7759700" y="2795588"/>
          <p14:tracePt t="35783" x="7769225" y="2795588"/>
          <p14:tracePt t="35796" x="7796213" y="2795588"/>
          <p14:tracePt t="35809" x="7831138" y="2795588"/>
          <p14:tracePt t="35824" x="7867650" y="2795588"/>
          <p14:tracePt t="35841" x="7920038" y="2795588"/>
          <p14:tracePt t="35858" x="7966075" y="2795588"/>
          <p14:tracePt t="35874" x="8081963" y="2795588"/>
          <p14:tracePt t="35891" x="8108950" y="2795588"/>
          <p14:tracePt t="35908" x="8143875" y="2795588"/>
          <p14:tracePt t="35925" x="8153400" y="2795588"/>
          <p14:tracePt t="35950" x="8161338" y="2795588"/>
          <p14:tracePt t="36242" x="8180388" y="2795588"/>
          <p14:tracePt t="36254" x="8197850" y="2795588"/>
          <p14:tracePt t="36268" x="8224838" y="2795588"/>
          <p14:tracePt t="36286" x="8232775" y="2786063"/>
          <p14:tracePt t="36293" x="8242300" y="2786063"/>
          <p14:tracePt t="36308" x="8251825" y="2786063"/>
          <p14:tracePt t="36536" x="8259763" y="2786063"/>
          <p14:tracePt t="36547" x="8286750" y="2786063"/>
          <p14:tracePt t="36560" x="8323263" y="2786063"/>
          <p14:tracePt t="36573" x="8358188" y="2776538"/>
          <p14:tracePt t="36586" x="8375650" y="2768600"/>
          <p14:tracePt t="36605" x="8402638" y="2768600"/>
          <p14:tracePt t="36612" x="8412163" y="2759075"/>
          <p14:tracePt t="36626" x="8420100" y="2759075"/>
          <p14:tracePt t="36641" x="8439150" y="2759075"/>
          <p14:tracePt t="36658" x="8447088" y="2751138"/>
          <p14:tracePt t="36676" x="8456613" y="2751138"/>
          <p14:tracePt t="36691" x="8466138" y="2751138"/>
          <p14:tracePt t="36708" x="8456613" y="2751138"/>
          <p14:tracePt t="36995" x="8429625" y="2751138"/>
          <p14:tracePt t="37007" x="8367713" y="2751138"/>
          <p14:tracePt t="37025" x="8259763" y="2786063"/>
          <p14:tracePt t="37034" x="8153400" y="2803525"/>
          <p14:tracePt t="37046" x="8054975" y="2830513"/>
          <p14:tracePt t="37059" x="7947025" y="2840038"/>
          <p14:tracePt t="37075" x="7867650" y="2840038"/>
          <p14:tracePt t="37091" x="7742238" y="2840038"/>
          <p14:tracePt t="37109" x="7697788" y="2840038"/>
          <p14:tracePt t="37126" x="7661275" y="2840038"/>
          <p14:tracePt t="37141" x="7634288" y="2840038"/>
          <p14:tracePt t="37158" x="7599363" y="2822575"/>
          <p14:tracePt t="37175" x="7589838" y="2822575"/>
          <p14:tracePt t="37191" x="7589838" y="2803525"/>
          <p14:tracePt t="37208" x="7572375" y="2786063"/>
          <p14:tracePt t="37225" x="7572375" y="2768600"/>
          <p14:tracePt t="37241" x="7572375" y="2741613"/>
          <p14:tracePt t="37258" x="7562850" y="2714625"/>
          <p14:tracePt t="37276" x="7562850" y="2705100"/>
          <p14:tracePt t="37291" x="7562850" y="2697163"/>
          <p14:tracePt t="37313" x="7554913" y="2679700"/>
          <p14:tracePt t="37568" x="7554913" y="2660650"/>
          <p14:tracePt t="37581" x="7545388" y="2633663"/>
          <p14:tracePt t="37594" x="7545388" y="2616200"/>
          <p14:tracePt t="37606" x="7537450" y="2589213"/>
          <p14:tracePt t="37620" x="7527925" y="2571750"/>
          <p14:tracePt t="37633" x="7527925" y="2562225"/>
          <p14:tracePt t="37644" x="7527925" y="2536825"/>
          <p14:tracePt t="37660" x="7518400" y="2527300"/>
          <p14:tracePt t="37674" x="7518400" y="2509838"/>
          <p14:tracePt t="37691" x="7500938" y="2473325"/>
          <p14:tracePt t="37709" x="7500938" y="2446338"/>
          <p14:tracePt t="37724" x="7500938" y="2428875"/>
          <p14:tracePt t="37741" x="7483475" y="2419350"/>
          <p14:tracePt t="37758" x="7483475" y="2393950"/>
          <p14:tracePt t="37775" x="7473950" y="2384425"/>
          <p14:tracePt t="37797" x="7473950" y="2374900"/>
          <p14:tracePt t="37822" x="7483475" y="2384425"/>
          <p14:tracePt t="38052" x="7510463" y="2411413"/>
          <p14:tracePt t="38065" x="7527925" y="2428875"/>
          <p14:tracePt t="38081" x="7562850" y="2465388"/>
          <p14:tracePt t="38092" x="7599363" y="2482850"/>
          <p14:tracePt t="38104" x="7616825" y="2517775"/>
          <p14:tracePt t="38117" x="7634288" y="2536825"/>
          <p14:tracePt t="38129" x="7661275" y="2554288"/>
          <p14:tracePt t="38142" x="7670800" y="2571750"/>
          <p14:tracePt t="38158" x="7680325" y="2581275"/>
          <p14:tracePt t="38175" x="7688263" y="2589213"/>
          <p14:tracePt t="38191" x="7715250" y="2608263"/>
          <p14:tracePt t="38208" x="7715250" y="2616200"/>
          <p14:tracePt t="38225" x="7724775" y="2633663"/>
          <p14:tracePt t="38241" x="7751763" y="2660650"/>
          <p14:tracePt t="38258" x="7751763" y="2679700"/>
          <p14:tracePt t="38274" x="7759700" y="2687638"/>
          <p14:tracePt t="38291" x="7777163" y="2714625"/>
          <p14:tracePt t="38309" x="7777163" y="2732088"/>
          <p14:tracePt t="38324" x="7786688" y="2732088"/>
          <p14:tracePt t="38347" x="7786688" y="2741613"/>
          <p14:tracePt t="38370" x="7796213" y="2741613"/>
          <p14:tracePt t="42803" x="7804150" y="2741613"/>
          <p14:tracePt t="42859" x="7823200" y="2741613"/>
          <p14:tracePt t="42871" x="7840663" y="2741613"/>
          <p14:tracePt t="42885" x="7867650" y="2741613"/>
          <p14:tracePt t="42897" x="7912100" y="2741613"/>
          <p14:tracePt t="42910" x="7983538" y="2741613"/>
          <p14:tracePt t="42929" x="8313738" y="2795588"/>
          <p14:tracePt t="42948" x="8420100" y="2813050"/>
          <p14:tracePt t="42960" x="8528050" y="2830513"/>
          <p14:tracePt t="42975" x="8616950" y="2867025"/>
          <p14:tracePt t="42991" x="8688388" y="2874963"/>
          <p14:tracePt t="43008" x="8796338" y="2901950"/>
          <p14:tracePt t="43025" x="8831263" y="2911475"/>
          <p14:tracePt t="43041" x="8858250" y="2928938"/>
          <p14:tracePt t="43059" x="8902700" y="2938463"/>
          <p14:tracePt t="43076" x="8912225" y="2946400"/>
          <p14:tracePt t="43091" x="8920163" y="2955925"/>
          <p14:tracePt t="43108" x="8929688" y="2955925"/>
          <p14:tracePt t="43126" x="8939213" y="2955925"/>
          <p14:tracePt t="43143" x="8902700" y="2965450"/>
          <p14:tracePt t="43432" x="8848725" y="2965450"/>
          <p14:tracePt t="43445" x="8769350" y="2965450"/>
          <p14:tracePt t="43459" x="8670925" y="2965450"/>
          <p14:tracePt t="43470" x="8555038" y="2965450"/>
          <p14:tracePt t="43482" x="8447088" y="2955925"/>
          <p14:tracePt t="43496" x="8348663" y="2928938"/>
          <p14:tracePt t="43510" x="8259763" y="2894013"/>
          <p14:tracePt t="43525" x="8197850" y="2857500"/>
          <p14:tracePt t="43542" x="8153400" y="2840038"/>
          <p14:tracePt t="43559" x="8099425" y="2768600"/>
          <p14:tracePt t="43575" x="8072438" y="2732088"/>
          <p14:tracePt t="43591" x="8054975" y="2687638"/>
          <p14:tracePt t="43608" x="8018463" y="2625725"/>
          <p14:tracePt t="43625" x="8018463" y="2616200"/>
          <p14:tracePt t="43641" x="8001000" y="2616200"/>
          <p14:tracePt t="43943" x="7966075" y="2616200"/>
          <p14:tracePt t="43955" x="7902575" y="2625725"/>
          <p14:tracePt t="43967" x="7831138" y="2633663"/>
          <p14:tracePt t="43986" x="7616825" y="2633663"/>
          <p14:tracePt t="44005" x="7537450" y="2633663"/>
          <p14:tracePt t="44019" x="7473950" y="2633663"/>
          <p14:tracePt t="44031" x="7412038" y="2633663"/>
          <p14:tracePt t="44044" x="7385050" y="2633663"/>
          <p14:tracePt t="44058" x="7367588" y="2633663"/>
          <p14:tracePt t="44075" x="7348538" y="2633663"/>
          <p14:tracePt t="44091" x="7340600" y="2633663"/>
          <p14:tracePt t="44109" x="7331075" y="2633663"/>
          <p14:tracePt t="44324" x="7331075" y="2625725"/>
          <p14:tracePt t="44389" x="7331075" y="2616200"/>
          <p14:tracePt t="44406" x="7348538" y="2527300"/>
          <p14:tracePt t="44426" x="7402513" y="2465388"/>
          <p14:tracePt t="44439" x="7466013" y="2384425"/>
          <p14:tracePt t="44453" x="7537450" y="2312988"/>
          <p14:tracePt t="44465" x="7572375" y="2276475"/>
          <p14:tracePt t="44477" x="7589838" y="2259013"/>
          <p14:tracePt t="44492" x="7599363" y="2251075"/>
          <p14:tracePt t="44510" x="7616825" y="2241550"/>
          <p14:tracePt t="44529" x="7616825" y="2251075"/>
          <p14:tracePt t="44656" x="7608888" y="2251075"/>
          <p14:tracePt t="44669" x="7608888" y="2268538"/>
          <p14:tracePt t="44681" x="7589838" y="2286000"/>
          <p14:tracePt t="44694" x="7581900" y="2303463"/>
          <p14:tracePt t="44708" x="7562850" y="2322513"/>
          <p14:tracePt t="44726" x="7527925" y="2374900"/>
          <p14:tracePt t="44745" x="7500938" y="2393950"/>
          <p14:tracePt t="44759" x="7491413" y="2438400"/>
          <p14:tracePt t="44775" x="7466013" y="2455863"/>
          <p14:tracePt t="44791" x="7456488" y="2500313"/>
          <p14:tracePt t="44809" x="7446963" y="2517775"/>
          <p14:tracePt t="44827" x="7429500" y="2554288"/>
          <p14:tracePt t="44848" x="7429500" y="2571750"/>
          <p14:tracePt t="44860" x="7429500" y="2589213"/>
          <p14:tracePt t="44875" x="7429500" y="2616200"/>
          <p14:tracePt t="44891" x="7429500" y="2643188"/>
          <p14:tracePt t="44908" x="7429500" y="2697163"/>
          <p14:tracePt t="44925" x="7429500" y="2732088"/>
          <p14:tracePt t="44941" x="7439025" y="2759075"/>
          <p14:tracePt t="44958" x="7466013" y="2840038"/>
          <p14:tracePt t="44976" x="7491413" y="2874963"/>
          <p14:tracePt t="44992" x="7500938" y="2919413"/>
          <p14:tracePt t="45008" x="7554913" y="2990850"/>
          <p14:tracePt t="45026" x="7572375" y="3017838"/>
          <p14:tracePt t="45044" x="7599363" y="3054350"/>
          <p14:tracePt t="45064" x="7608888" y="3062288"/>
          <p14:tracePt t="45077" x="7608888" y="3071813"/>
          <p14:tracePt t="45091" x="7608888" y="3081338"/>
          <p14:tracePt t="45108" x="7616825" y="3081338"/>
          <p14:tracePt t="45344" x="7626350" y="3081338"/>
          <p14:tracePt t="45383" x="7626350" y="3071813"/>
          <p14:tracePt t="45434" x="7626350" y="3081338"/>
          <p14:tracePt t="45612" x="7626350" y="3089275"/>
          <p14:tracePt t="45625" x="7626350" y="3116263"/>
          <p14:tracePt t="45637" x="7626350" y="3143250"/>
          <p14:tracePt t="45651" x="7634288" y="3170238"/>
          <p14:tracePt t="45663" x="7653338" y="3205163"/>
          <p14:tracePt t="45676" x="7661275" y="3232150"/>
          <p14:tracePt t="45691" x="7680325" y="3268663"/>
          <p14:tracePt t="45708" x="7697788" y="3295650"/>
          <p14:tracePt t="45725" x="7715250" y="3340100"/>
          <p14:tracePt t="45742" x="7724775" y="3348038"/>
          <p14:tracePt t="45981" x="7732713" y="3348038"/>
          <p14:tracePt t="45996" x="7732713" y="3367088"/>
          <p14:tracePt t="46007" x="7751763" y="3384550"/>
          <p14:tracePt t="46021" x="7759700" y="3411538"/>
          <p14:tracePt t="46033" x="7769225" y="3429000"/>
          <p14:tracePt t="46046" x="7777163" y="3446463"/>
          <p14:tracePt t="46059" x="7804150" y="3482975"/>
          <p14:tracePt t="46075" x="7823200" y="3527425"/>
          <p14:tracePt t="46092" x="7831138" y="3554413"/>
          <p14:tracePt t="46109" x="7867650" y="3625850"/>
          <p14:tracePt t="46125" x="7885113" y="3652838"/>
          <p14:tracePt t="46142" x="7894638" y="3679825"/>
          <p14:tracePt t="46158" x="7920038" y="3724275"/>
          <p14:tracePt t="46176" x="7920038" y="3741738"/>
          <p14:tracePt t="46192" x="7939088" y="3759200"/>
          <p14:tracePt t="46208" x="7947025" y="3803650"/>
          <p14:tracePt t="46225" x="7947025" y="3822700"/>
          <p14:tracePt t="46241" x="7956550" y="3840163"/>
          <p14:tracePt t="46258" x="7956550" y="3875088"/>
          <p14:tracePt t="46276" x="7966075" y="3884613"/>
          <p14:tracePt t="46291" x="7966075" y="3902075"/>
          <p14:tracePt t="46308" x="7966075" y="3929063"/>
          <p14:tracePt t="46326" x="7966075" y="3938588"/>
          <p14:tracePt t="46341" x="7966075" y="3946525"/>
          <p14:tracePt t="46358" x="7966075" y="3956050"/>
          <p14:tracePt t="46375" x="7966075" y="3965575"/>
          <p14:tracePt t="46391" x="7966075" y="3983038"/>
          <p14:tracePt t="46408" x="7966075" y="3990975"/>
          <p14:tracePt t="46427" x="7966075" y="4000500"/>
          <p14:tracePt t="46454" x="7974013" y="4017963"/>
          <p14:tracePt t="46726" x="7991475" y="4054475"/>
          <p14:tracePt t="46735" x="8001000" y="4116388"/>
          <p14:tracePt t="46747" x="8018463" y="4179888"/>
          <p14:tracePt t="46760" x="8037513" y="4259263"/>
          <p14:tracePt t="46775" x="8045450" y="4322763"/>
          <p14:tracePt t="46792" x="8062913" y="4384675"/>
          <p14:tracePt t="46808" x="8072438" y="4483100"/>
          <p14:tracePt t="46825" x="8081963" y="4537075"/>
          <p14:tracePt t="46841" x="8081963" y="4572000"/>
          <p14:tracePt t="46858" x="8089900" y="4616450"/>
          <p14:tracePt t="46875" x="8089900" y="4625975"/>
          <p14:tracePt t="46891" x="8089900" y="4633913"/>
          <p14:tracePt t="46908" x="8099425" y="4643438"/>
          <p14:tracePt t="48692" x="8108950" y="4625975"/>
          <p14:tracePt t="49488" x="8134350" y="4589463"/>
          <p14:tracePt t="49501" x="8170863" y="4527550"/>
          <p14:tracePt t="49513" x="8205788" y="4456113"/>
          <p14:tracePt t="49526" x="8232775" y="4402138"/>
          <p14:tracePt t="49542" x="8259763" y="4357688"/>
          <p14:tracePt t="49558" x="8269288" y="4340225"/>
          <p14:tracePt t="49575" x="8277225" y="4303713"/>
          <p14:tracePt t="49592" x="8286750" y="4303713"/>
          <p14:tracePt t="49608" x="8286750" y="4295775"/>
          <p14:tracePt t="49627" x="8296275" y="4295775"/>
          <p14:tracePt t="49922" x="8296275" y="4303713"/>
          <p14:tracePt t="50048" x="8296275" y="4313238"/>
          <p14:tracePt t="50124" x="8296275" y="4322763"/>
          <p14:tracePt t="50162" x="8296275" y="4330700"/>
          <p14:tracePt t="50240" x="8296275" y="4340225"/>
          <p14:tracePt t="50392" x="8304213" y="4340225"/>
          <p14:tracePt t="50762" x="8323263" y="4340225"/>
          <p14:tracePt t="51209" x="8340725" y="4340225"/>
          <p14:tracePt t="51221" x="8385175" y="4313238"/>
          <p14:tracePt t="51234" x="8439150" y="4295775"/>
          <p14:tracePt t="51246" x="8501063" y="4276725"/>
          <p14:tracePt t="51265" x="8732838" y="4214813"/>
          <p14:tracePt t="51285" x="8796338" y="4205288"/>
          <p14:tracePt t="51297" x="8858250" y="4187825"/>
          <p14:tracePt t="51310" x="8902700" y="4187825"/>
          <p14:tracePt t="51325" x="8939213" y="4179888"/>
          <p14:tracePt t="51342" x="8966200" y="4179888"/>
          <p14:tracePt t="51359" x="9010650" y="4179888"/>
          <p14:tracePt t="51376" x="9037638" y="4179888"/>
          <p14:tracePt t="51392" x="9045575" y="4179888"/>
          <p14:tracePt t="51408" x="9082088" y="4179888"/>
          <p14:tracePt t="51426" x="9090025" y="4170363"/>
          <p14:tracePt t="51442" x="9117013" y="4170363"/>
          <p14:tracePt t="51458" x="9126538" y="4170363"/>
          <p14:tracePt t="51475" x="9144000" y="4152900"/>
          <p14:tracePt t="51492" x="9161463" y="4133850"/>
          <p14:tracePt t="51508" x="9180513" y="4089400"/>
          <p14:tracePt t="51525" x="9197975" y="3965575"/>
          <p14:tracePt t="51543" x="9197975" y="3875088"/>
          <p14:tracePt t="51559" x="9197975" y="3803650"/>
          <p14:tracePt t="51575" x="9144000" y="3705225"/>
          <p14:tracePt t="51592" x="9117013" y="3652838"/>
          <p14:tracePt t="51609" x="9082088" y="3598863"/>
          <p14:tracePt t="51625" x="9028113" y="3509963"/>
          <p14:tracePt t="51642" x="9018588" y="3482975"/>
          <p14:tracePt t="51658" x="8991600" y="3438525"/>
          <p14:tracePt t="51675" x="8974138" y="3419475"/>
          <p14:tracePt t="51692" x="8947150" y="3394075"/>
          <p14:tracePt t="51708" x="8939213" y="3367088"/>
          <p14:tracePt t="51725" x="8920163" y="3367088"/>
          <p14:tracePt t="51742" x="8902700" y="3348038"/>
          <p14:tracePt t="51759" x="8894763" y="3330575"/>
          <p14:tracePt t="51775" x="8867775" y="3322638"/>
          <p14:tracePt t="51792" x="8823325" y="3268663"/>
          <p14:tracePt t="51809" x="8786813" y="3232150"/>
          <p14:tracePt t="51825" x="8742363" y="3187700"/>
          <p14:tracePt t="51842" x="8670925" y="3125788"/>
          <p14:tracePt t="51860" x="8643938" y="3108325"/>
          <p14:tracePt t="51875" x="8634413" y="3081338"/>
          <p14:tracePt t="51892" x="8609013" y="3062288"/>
          <p14:tracePt t="51910" x="8599488" y="3054350"/>
          <p14:tracePt t="51935" x="8589963" y="3054350"/>
          <p14:tracePt t="51947" x="8572500" y="3044825"/>
          <p14:tracePt t="51973" x="8562975" y="3044825"/>
          <p14:tracePt t="51986" x="8537575" y="3036888"/>
          <p14:tracePt t="52004" x="8518525" y="3036888"/>
          <p14:tracePt t="52011" x="8491538" y="3027363"/>
          <p14:tracePt t="52025" x="8474075" y="3027363"/>
          <p14:tracePt t="52042" x="8447088" y="3027363"/>
          <p14:tracePt t="52059" x="8402638" y="3017838"/>
          <p14:tracePt t="52076" x="8385175" y="3017838"/>
          <p14:tracePt t="52092" x="8375650" y="3017838"/>
          <p14:tracePt t="52108" x="8348663" y="3017838"/>
          <p14:tracePt t="52127" x="8340725" y="3017838"/>
          <p14:tracePt t="52142" x="8331200" y="3017838"/>
          <p14:tracePt t="52159" x="8323263" y="3017838"/>
          <p14:tracePt t="52175" x="8313738" y="3017838"/>
          <p14:tracePt t="52203" x="8304213" y="3017838"/>
          <p14:tracePt t="52559" x="8296275" y="3017838"/>
          <p14:tracePt t="52611" x="8286750" y="3017838"/>
          <p14:tracePt t="52640" x="8277225" y="3017838"/>
          <p14:tracePt t="52649" x="8277225" y="3027363"/>
          <p14:tracePt t="52661" x="8286750" y="3027363"/>
          <p14:tracePt t="52827" x="8296275" y="3036888"/>
          <p14:tracePt t="52866" x="8304213" y="3036888"/>
          <p14:tracePt t="52878" x="8304213" y="3044825"/>
          <p14:tracePt t="52891" x="8313738" y="3044825"/>
          <p14:tracePt t="52903" x="8323263" y="3044825"/>
          <p14:tracePt t="52929" x="8331200" y="3054350"/>
          <p14:tracePt t="52956" x="8331200" y="3062288"/>
          <p14:tracePt t="53005" x="8340725" y="3062288"/>
          <p14:tracePt t="53020" x="8340725" y="3071813"/>
          <p14:tracePt t="53044" x="8340725" y="3081338"/>
          <p14:tracePt t="53061" x="8340725" y="3089275"/>
          <p14:tracePt t="53082" x="8340725" y="3098800"/>
          <p14:tracePt t="53095" x="8340725" y="3108325"/>
          <p14:tracePt t="53122" x="8331200" y="3108325"/>
          <p14:tracePt t="53226" x="8323263" y="3108325"/>
          <p14:tracePt t="53248" x="8304213" y="3098800"/>
          <p14:tracePt t="53275" x="8296275" y="3081338"/>
          <p14:tracePt t="53299" x="8296275" y="3071813"/>
          <p14:tracePt t="53324" x="8286750" y="3054350"/>
          <p14:tracePt t="53337" x="8286750" y="3044825"/>
          <p14:tracePt t="53350" x="8286750" y="3036888"/>
          <p14:tracePt t="53363" x="8286750" y="3017838"/>
          <p14:tracePt t="53380" x="8286750" y="3009900"/>
          <p14:tracePt t="53400" x="8296275" y="3000375"/>
          <p14:tracePt t="53415" x="8296275" y="2990850"/>
          <p14:tracePt t="53426" x="8304213" y="2990850"/>
          <p14:tracePt t="53442" x="8313738" y="2990850"/>
          <p14:tracePt t="53465" x="8323263" y="2990850"/>
          <p14:tracePt t="53491" x="8331200" y="2990850"/>
          <p14:tracePt t="53516" x="8340725" y="2990850"/>
          <p14:tracePt t="53529" x="8348663" y="2990850"/>
          <p14:tracePt t="53541" x="8348663" y="3000375"/>
          <p14:tracePt t="53554" x="8358188" y="3009900"/>
          <p14:tracePt t="53566" x="8367713" y="3027363"/>
          <p14:tracePt t="53585" x="8385175" y="3062288"/>
          <p14:tracePt t="53605" x="8394700" y="3071813"/>
          <p14:tracePt t="53619" x="8394700" y="3089275"/>
          <p14:tracePt t="53631" x="8394700" y="3108325"/>
          <p14:tracePt t="53643" x="8394700" y="3125788"/>
          <p14:tracePt t="53659" x="8394700" y="3133725"/>
          <p14:tracePt t="53675" x="8394700" y="3143250"/>
          <p14:tracePt t="53692" x="8394700" y="3152775"/>
          <p14:tracePt t="53708" x="8394700" y="3160713"/>
          <p14:tracePt t="53725" x="8394700" y="3170238"/>
          <p14:tracePt t="53742" x="8375650" y="3179763"/>
          <p14:tracePt t="53809" x="8367713" y="3179763"/>
          <p14:tracePt t="53821" x="8348663" y="3179763"/>
          <p14:tracePt t="53835" x="8331200" y="3179763"/>
          <p14:tracePt t="53848" x="8313738" y="3179763"/>
          <p14:tracePt t="53860" x="8296275" y="3179763"/>
          <p14:tracePt t="53875" x="8286750" y="3179763"/>
          <p14:tracePt t="53892" x="8277225" y="3170238"/>
          <p14:tracePt t="53912" x="8269288" y="3160713"/>
          <p14:tracePt t="53925" x="8259763" y="3152775"/>
          <p14:tracePt t="53942" x="8259763" y="3143250"/>
          <p14:tracePt t="53959" x="8259763" y="3125788"/>
          <p14:tracePt t="53976" x="8259763" y="3116263"/>
          <p14:tracePt t="53992" x="8259763" y="3098800"/>
          <p14:tracePt t="54009" x="8259763" y="3089275"/>
          <p14:tracePt t="54026" x="8259763" y="3081338"/>
          <p14:tracePt t="54051" x="8269288" y="3071813"/>
          <p14:tracePt t="54077" x="8277225" y="3071813"/>
          <p14:tracePt t="54103" x="8296275" y="3071813"/>
          <p14:tracePt t="54127" x="8304213" y="3071813"/>
          <p14:tracePt t="54153" x="8313738" y="3071813"/>
          <p14:tracePt t="54179" x="8323263" y="3071813"/>
          <p14:tracePt t="54222" x="8331200" y="3071813"/>
          <p14:tracePt t="54242" x="8331200" y="3081338"/>
          <p14:tracePt t="54255" x="8331200" y="3089275"/>
          <p14:tracePt t="54268" x="8340725" y="3089275"/>
          <p14:tracePt t="54283" x="8340725" y="3098800"/>
          <p14:tracePt t="54293" x="8340725" y="3108325"/>
          <p14:tracePt t="54309" x="8340725" y="3116263"/>
          <p14:tracePt t="54325" x="8340725" y="3125788"/>
          <p14:tracePt t="54345" x="8340725" y="3133725"/>
          <p14:tracePt t="54370" x="8340725" y="3143250"/>
          <p14:tracePt t="54395" x="8331200" y="3143250"/>
          <p14:tracePt t="54447" x="8323263" y="3143250"/>
          <p14:tracePt t="54459" x="8313738" y="3143250"/>
          <p14:tracePt t="54471" x="8304213" y="3143250"/>
          <p14:tracePt t="54486" x="8296275" y="3133725"/>
          <p14:tracePt t="54497" x="8286750" y="3125788"/>
          <p14:tracePt t="54510" x="8277225" y="3116263"/>
          <p14:tracePt t="54525" x="8277225" y="3098800"/>
          <p14:tracePt t="54542" x="8277225" y="3089275"/>
          <p14:tracePt t="54559" x="8277225" y="3081338"/>
          <p14:tracePt t="54575" x="8277225" y="3071813"/>
          <p14:tracePt t="54592" x="8277225" y="3062288"/>
          <p14:tracePt t="54613" x="8277225" y="3054350"/>
          <p14:tracePt t="54663" x="8286750" y="3054350"/>
          <p14:tracePt t="54714" x="8296275" y="3054350"/>
          <p14:tracePt t="54765" x="8304213" y="3054350"/>
          <p14:tracePt t="54778" x="8304213" y="3062288"/>
          <p14:tracePt t="54804" x="8304213" y="3071813"/>
          <p14:tracePt t="54842" x="8296275" y="3071813"/>
          <p14:tracePt t="55326" x="8286750" y="3071813"/>
          <p14:tracePt t="55340" x="8269288" y="3071813"/>
          <p14:tracePt t="55352" x="8259763" y="3071813"/>
          <p14:tracePt t="55364" x="8251825" y="3071813"/>
          <p14:tracePt t="55383" x="8242300" y="3071813"/>
          <p14:tracePt t="55402" x="8224838" y="3071813"/>
          <p14:tracePt t="55415" x="8215313" y="3071813"/>
          <p14:tracePt t="55441" x="8205788" y="3081338"/>
          <p14:tracePt t="55454" x="8197850" y="3089275"/>
          <p14:tracePt t="55466" x="8188325" y="3098800"/>
          <p14:tracePt t="55493" x="8180388" y="3116263"/>
          <p14:tracePt t="55517" x="8170863" y="3116263"/>
          <p14:tracePt t="55530" x="8170863" y="3125788"/>
          <p14:tracePt t="55542" x="8161338" y="3143250"/>
          <p14:tracePt t="55555" x="8153400" y="3152775"/>
          <p14:tracePt t="55569" x="8153400" y="3160713"/>
          <p14:tracePt t="55581" x="8143875" y="3179763"/>
          <p14:tracePt t="55596" x="8143875" y="3187700"/>
          <p14:tracePt t="55609" x="8134350" y="3197225"/>
          <p14:tracePt t="55625" x="8134350" y="3214688"/>
          <p14:tracePt t="55642" x="8134350" y="3232150"/>
          <p14:tracePt t="55659" x="8134350" y="3251200"/>
          <p14:tracePt t="55675" x="8134350" y="3259138"/>
          <p14:tracePt t="55692" x="8134350" y="3268663"/>
          <p14:tracePt t="55709" x="8134350" y="3322638"/>
          <p14:tracePt t="55725" x="8134350" y="3340100"/>
          <p14:tracePt t="55742" x="8134350" y="3384550"/>
          <p14:tracePt t="55760" x="8134350" y="3402013"/>
          <p14:tracePt t="55775" x="8134350" y="3419475"/>
          <p14:tracePt t="55792" x="8134350" y="3429000"/>
          <p14:tracePt t="55808" x="8134350" y="3465513"/>
          <p14:tracePt t="55825" x="8134350" y="3482975"/>
          <p14:tracePt t="55842" x="8134350" y="3500438"/>
          <p14:tracePt t="55859" x="8134350" y="3544888"/>
          <p14:tracePt t="55876" x="8134350" y="3562350"/>
          <p14:tracePt t="55892" x="8143875" y="3589338"/>
          <p14:tracePt t="55908" x="8143875" y="3625850"/>
          <p14:tracePt t="55926" x="8143875" y="3643313"/>
          <p14:tracePt t="55942" x="8143875" y="3652838"/>
          <p14:tracePt t="55959" x="8143875" y="3660775"/>
          <p14:tracePt t="55975" x="8143875" y="3670300"/>
          <p14:tracePt t="56167" x="8143875" y="3679825"/>
          <p14:tracePt t="56205" x="8143875" y="3687763"/>
          <p14:tracePt t="56223" x="8143875" y="3776663"/>
          <p14:tracePt t="56244" x="8143875" y="3830638"/>
          <p14:tracePt t="56257" x="8143875" y="3894138"/>
          <p14:tracePt t="56269" x="8143875" y="3938588"/>
          <p14:tracePt t="56283" x="8143875" y="3983038"/>
          <p14:tracePt t="56294" x="8143875" y="4027488"/>
          <p14:tracePt t="56309" x="8143875" y="4062413"/>
          <p14:tracePt t="56325" x="8143875" y="4089400"/>
          <p14:tracePt t="56342" x="8143875" y="4125913"/>
          <p14:tracePt t="56360" x="8143875" y="4152900"/>
          <p14:tracePt t="56375" x="8143875" y="4160838"/>
          <p14:tracePt t="56392" x="8143875" y="4187825"/>
          <p14:tracePt t="56410" x="8143875" y="4205288"/>
          <p14:tracePt t="56425" x="8143875" y="4214813"/>
          <p14:tracePt t="56442" x="8143875" y="4224338"/>
          <p14:tracePt t="56459" x="8143875" y="4232275"/>
          <p14:tracePt t="56476" x="8143875" y="4251325"/>
          <p14:tracePt t="56492" x="8143875" y="4259263"/>
          <p14:tracePt t="56512" x="8143875" y="4268788"/>
          <p14:tracePt t="56526" x="8143875" y="4286250"/>
          <p14:tracePt t="56543" x="8143875" y="4322763"/>
          <p14:tracePt t="56562" x="8143875" y="4340225"/>
          <p14:tracePt t="56577" x="8143875" y="4348163"/>
          <p14:tracePt t="56592" x="8143875" y="4367213"/>
          <p14:tracePt t="56609" x="8143875" y="4384675"/>
          <p14:tracePt t="56627" x="8143875" y="4394200"/>
          <p14:tracePt t="56665" x="8143875" y="4402138"/>
          <p14:tracePt t="56690" x="8134350" y="4402138"/>
          <p14:tracePt t="56703" x="8126413" y="44196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561" y="832514"/>
            <a:ext cx="8584442" cy="5104262"/>
          </a:xfrm>
          <a:prstGeom prst="rect">
            <a:avLst/>
          </a:prstGeom>
        </p:spPr>
      </p:pic>
      <p:sp>
        <p:nvSpPr>
          <p:cNvPr id="4" name="Slide Number Placeholder 9"/>
          <p:cNvSpPr>
            <a:spLocks noGrp="1"/>
          </p:cNvSpPr>
          <p:nvPr/>
        </p:nvSpPr>
        <p:spPr>
          <a:xfrm>
            <a:off x="8905741" y="6311900"/>
            <a:ext cx="2184400" cy="365125"/>
          </a:xfrm>
          <a:prstGeom prst="rect">
            <a:avLst/>
          </a:prstGeom>
        </p:spPr>
        <p:txBody>
          <a:bodyPr anchor="ctr"/>
          <a:lstStyle>
            <a:defPPr>
              <a:defRPr lang="ar-SA"/>
            </a:defPPr>
            <a:lvl1pPr algn="r" rtl="1" fontAlgn="base">
              <a:spcBef>
                <a:spcPct val="0"/>
              </a:spcBef>
              <a:spcAft>
                <a:spcPct val="0"/>
              </a:spcAft>
              <a:defRPr sz="1200" kern="1200">
                <a:solidFill>
                  <a:srgbClr val="898989"/>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a:lstStyle>
          <a:p>
            <a:pPr eaLnBrk="1" hangingPunct="1">
              <a:defRPr/>
            </a:pPr>
            <a:r>
              <a:rPr lang="en-AU" sz="1600" b="1" dirty="0">
                <a:solidFill>
                  <a:schemeClr val="tx1">
                    <a:tint val="75000"/>
                  </a:schemeClr>
                </a:solidFill>
                <a:latin typeface="Arial Narrow" pitchFamily="34" charset="0"/>
                <a:cs typeface="Arial" charset="0"/>
              </a:rPr>
              <a:t>8</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Tree>
    <p:extLst>
      <p:ext uri="{BB962C8B-B14F-4D97-AF65-F5344CB8AC3E}">
        <p14:creationId xmlns:p14="http://schemas.microsoft.com/office/powerpoint/2010/main" val="3434062075"/>
      </p:ext>
    </p:extLst>
  </p:cSld>
  <p:clrMapOvr>
    <a:masterClrMapping/>
  </p:clrMapOvr>
  <mc:AlternateContent xmlns:mc="http://schemas.openxmlformats.org/markup-compatibility/2006" xmlns:p14="http://schemas.microsoft.com/office/powerpoint/2010/main">
    <mc:Choice Requires="p14">
      <p:transition spd="slow" p14:dur="2000" advTm="52985"/>
    </mc:Choice>
    <mc:Fallback xmlns="">
      <p:transition spd="slow" advTm="52985"/>
    </mc:Fallback>
  </mc:AlternateContent>
  <p:extLst>
    <p:ext uri="{3A86A75C-4F4B-4683-9AE1-C65F6400EC91}">
      <p14:laserTraceLst xmlns:p14="http://schemas.microsoft.com/office/powerpoint/2010/main">
        <p14:tracePtLst>
          <p14:tracePt t="895" x="8089900" y="4419600"/>
          <p14:tracePt t="1012" x="8010525" y="4456113"/>
          <p14:tracePt t="1020" x="7823200" y="4491038"/>
          <p14:tracePt t="1033" x="7466013" y="4572000"/>
          <p14:tracePt t="1045" x="7062788" y="4633913"/>
          <p14:tracePt t="1057" x="6670675" y="4652963"/>
          <p14:tracePt t="1070" x="6384925" y="4652963"/>
          <p14:tracePt t="1086" x="6116638" y="4608513"/>
          <p14:tracePt t="1103" x="5938838" y="4527550"/>
          <p14:tracePt t="1119" x="5545138" y="4224338"/>
          <p14:tracePt t="1136" x="5357813" y="3956050"/>
          <p14:tracePt t="1153" x="5241925" y="3616325"/>
          <p14:tracePt t="1169" x="5180013" y="2938463"/>
          <p14:tracePt t="1186" x="5241925" y="2679700"/>
          <p14:tracePt t="1203" x="5276850" y="2554288"/>
          <p14:tracePt t="1220" x="5402263" y="2384425"/>
          <p14:tracePt t="1237" x="5473700" y="2330450"/>
          <p14:tracePt t="1253" x="5616575" y="2276475"/>
          <p14:tracePt t="1269" x="5991225" y="2214563"/>
          <p14:tracePt t="1287" x="6161088" y="2214563"/>
          <p14:tracePt t="1303" x="6357938" y="2214563"/>
          <p14:tracePt t="1319" x="6537325" y="2232025"/>
          <p14:tracePt t="1336" x="6732588" y="2286000"/>
          <p14:tracePt t="1353" x="6777038" y="2295525"/>
          <p14:tracePt t="1369" x="6786563" y="2322513"/>
          <p14:tracePt t="1386" x="6831013" y="2401888"/>
          <p14:tracePt t="1406" x="6831013" y="2482850"/>
          <p14:tracePt t="1419" x="6823075" y="2589213"/>
          <p14:tracePt t="1436" x="6634163" y="2946400"/>
          <p14:tracePt t="1453" x="6491288" y="3160713"/>
          <p14:tracePt t="1469" x="6384925" y="3295650"/>
          <p14:tracePt t="1486" x="6269038" y="3429000"/>
          <p14:tracePt t="1504" x="6215063" y="3455988"/>
          <p14:tracePt t="1519" x="6161088" y="3482975"/>
          <p14:tracePt t="1536" x="5973763" y="3527425"/>
          <p14:tracePt t="1554" x="5875338" y="3527425"/>
          <p14:tracePt t="1570" x="5768975" y="3527425"/>
          <p14:tracePt t="1586" x="5697538" y="3517900"/>
          <p14:tracePt t="1603" x="5554663" y="3455988"/>
          <p14:tracePt t="1620" x="5527675" y="3429000"/>
          <p14:tracePt t="1637" x="5483225" y="3375025"/>
          <p14:tracePt t="1657" x="5465763" y="3348038"/>
          <p14:tracePt t="1670" x="5465763" y="3322638"/>
          <p14:tracePt t="1686" x="5465763" y="3303588"/>
          <p14:tracePt t="1703" x="5465763" y="3268663"/>
          <p14:tracePt t="1721" x="5465763" y="3259138"/>
          <p14:tracePt t="1736" x="5465763" y="3251200"/>
          <p14:tracePt t="1753" x="5473700" y="3251200"/>
          <p14:tracePt t="1771" x="5473700" y="3241675"/>
          <p14:tracePt t="1786" x="5483225" y="3241675"/>
          <p14:tracePt t="1803" x="5491163" y="3241675"/>
          <p14:tracePt t="1853" x="5500688" y="3241675"/>
          <p14:tracePt t="1861" x="5518150" y="3241675"/>
          <p14:tracePt t="1874" x="5545138" y="3241675"/>
          <p14:tracePt t="1887" x="5581650" y="3241675"/>
          <p14:tracePt t="1903" x="5616575" y="3241675"/>
          <p14:tracePt t="1919" x="5697538" y="3241675"/>
          <p14:tracePt t="1937" x="5741988" y="3241675"/>
          <p14:tracePt t="1956" x="5848350" y="3241675"/>
          <p14:tracePt t="1976" x="5867400" y="3241675"/>
          <p14:tracePt t="1989" x="5894388" y="3241675"/>
          <p14:tracePt t="2003" x="5911850" y="3241675"/>
          <p14:tracePt t="2020" x="5919788" y="3251200"/>
          <p14:tracePt t="2037" x="5929313" y="3251200"/>
          <p14:tracePt t="2067" x="5929313" y="3259138"/>
          <p14:tracePt t="2078" x="5929313" y="3268663"/>
          <p14:tracePt t="2154" x="5911850" y="3276600"/>
          <p14:tracePt t="2434" x="5857875" y="3276600"/>
          <p14:tracePt t="2448" x="5751513" y="3286125"/>
          <p14:tracePt t="2460" x="5599113" y="3286125"/>
          <p14:tracePt t="2473" x="5473700" y="3286125"/>
          <p14:tracePt t="2487" x="5367338" y="3286125"/>
          <p14:tracePt t="2503" x="5286375" y="3286125"/>
          <p14:tracePt t="2519" x="5187950" y="3259138"/>
          <p14:tracePt t="2537" x="5180013" y="3251200"/>
          <p14:tracePt t="2553" x="5170488" y="3241675"/>
          <p14:tracePt t="2569" x="5170488" y="3232150"/>
          <p14:tracePt t="2586" x="5187950" y="3197225"/>
          <p14:tracePt t="2604" x="5232400" y="3170238"/>
          <p14:tracePt t="2619" x="5303838" y="3125788"/>
          <p14:tracePt t="2636" x="5572125" y="2990850"/>
          <p14:tracePt t="2653" x="5786438" y="2938463"/>
          <p14:tracePt t="2669" x="6062663" y="2911475"/>
          <p14:tracePt t="2686" x="6330950" y="2911475"/>
          <p14:tracePt t="2703" x="6875463" y="2973388"/>
          <p14:tracePt t="2719" x="6983413" y="3009900"/>
          <p14:tracePt t="2736" x="7089775" y="3081338"/>
          <p14:tracePt t="2754" x="7116763" y="3116263"/>
          <p14:tracePt t="2769" x="7143750" y="3160713"/>
          <p14:tracePt t="2786" x="7161213" y="3187700"/>
          <p14:tracePt t="2803" x="7180263" y="3241675"/>
          <p14:tracePt t="2820" x="7180263" y="3251200"/>
          <p14:tracePt t="2836" x="7180263" y="3259138"/>
          <p14:tracePt t="2853" x="7304088" y="3438525"/>
          <p14:tracePt t="2853" x="7419975" y="3803650"/>
          <p14:tracePt t="2857" x="7081838" y="5027613"/>
          <p14:tracePt t="2895" x="6786563" y="5375275"/>
          <p14:tracePt t="2904" x="6483350" y="5626100"/>
          <p14:tracePt t="2917" x="6010275" y="5919788"/>
          <p14:tracePt t="2930" x="5581650" y="6116638"/>
          <p14:tracePt t="2945" x="5251450" y="6197600"/>
          <p14:tracePt t="2962" x="5010150" y="6197600"/>
          <p14:tracePt t="2978" x="4697413" y="6089650"/>
          <p14:tracePt t="2995" x="4545013" y="5911850"/>
          <p14:tracePt t="3011" x="4419600" y="5589588"/>
          <p14:tracePt t="3029" x="4402138" y="5170488"/>
          <p14:tracePt t="3045" x="4456113" y="4795838"/>
          <p14:tracePt t="3061" x="4598988" y="4491038"/>
          <p14:tracePt t="3078" x="5108575" y="3946525"/>
          <p14:tracePt t="3094" x="5634038" y="3625850"/>
          <p14:tracePt t="3111" x="5875338" y="3554413"/>
          <p14:tracePt t="3128" x="6037263" y="3527425"/>
          <p14:tracePt t="3144" x="6143625" y="3527425"/>
          <p14:tracePt t="3161" x="6215063" y="3554413"/>
          <p14:tracePt t="3178" x="6375400" y="3946525"/>
          <p14:tracePt t="3194" x="6340475" y="4367213"/>
          <p14:tracePt t="3213" x="6269038" y="4483100"/>
          <p14:tracePt t="3228" x="6215063" y="4572000"/>
          <p14:tracePt t="3244" x="6072188" y="4643438"/>
          <p14:tracePt t="3262" x="5991225" y="4652963"/>
          <p14:tracePt t="3278" x="5902325" y="4643438"/>
          <p14:tracePt t="3295" x="5822950" y="4581525"/>
          <p14:tracePt t="3311" x="5634038" y="4116388"/>
          <p14:tracePt t="3328" x="5634038" y="3732213"/>
          <p14:tracePt t="3345" x="5724525" y="3394075"/>
          <p14:tracePt t="3361" x="5875338" y="3062288"/>
          <p14:tracePt t="3378" x="6062663" y="2732088"/>
          <p14:tracePt t="3394" x="6126163" y="2660650"/>
          <p14:tracePt t="3411" x="6153150" y="2633663"/>
          <p14:tracePt t="3429" x="6180138" y="2633663"/>
          <p14:tracePt t="3444" x="6197600" y="2633663"/>
          <p14:tracePt t="3461" x="6224588" y="2625725"/>
          <p14:tracePt t="3683" x="6259513" y="2625725"/>
          <p14:tracePt t="3699" x="6323013" y="2608263"/>
          <p14:tracePt t="3709" x="6402388" y="2571750"/>
          <p14:tracePt t="3722" x="6518275" y="2544763"/>
          <p14:tracePt t="3734" x="6599238" y="2517775"/>
          <p14:tracePt t="3747" x="6680200" y="2490788"/>
          <p14:tracePt t="3761" x="6705600" y="2473325"/>
          <p14:tracePt t="3778" x="6724650" y="2465388"/>
          <p14:tracePt t="3794" x="6732588" y="2465388"/>
          <p14:tracePt t="3811" x="6724650" y="2465388"/>
          <p14:tracePt t="3836" x="6634163" y="2465388"/>
          <p14:tracePt t="3849" x="6483350" y="2482850"/>
          <p14:tracePt t="3862" x="6296025" y="2517775"/>
          <p14:tracePt t="3878" x="6081713" y="2571750"/>
          <p14:tracePt t="3894" x="5946775" y="2625725"/>
          <p14:tracePt t="3911" x="5724525" y="2714625"/>
          <p14:tracePt t="3928" x="5643563" y="2776538"/>
          <p14:tracePt t="3944" x="5581650" y="2822575"/>
          <p14:tracePt t="3961" x="5456238" y="2955925"/>
          <p14:tracePt t="3978" x="5419725" y="3017838"/>
          <p14:tracePt t="3994" x="5394325" y="3062288"/>
          <p14:tracePt t="4011" x="5367338" y="3116263"/>
          <p14:tracePt t="4028" x="5367338" y="3133725"/>
          <p14:tracePt t="4045" x="5367338" y="3143250"/>
          <p14:tracePt t="4061" x="5367338" y="3152775"/>
          <p14:tracePt t="4078" x="5367338" y="3160713"/>
          <p14:tracePt t="4094" x="5375275" y="3187700"/>
          <p14:tracePt t="4111" x="5411788" y="3205163"/>
          <p14:tracePt t="4128" x="5419725" y="3214688"/>
          <p14:tracePt t="4144" x="5419725" y="3224213"/>
          <p14:tracePt t="4308" x="5419725" y="3232150"/>
          <p14:tracePt t="4326" x="5438775" y="3303588"/>
          <p14:tracePt t="4345" x="5465763" y="3348038"/>
          <p14:tracePt t="4359" x="5500688" y="3419475"/>
          <p14:tracePt t="4372" x="5554663" y="3482975"/>
          <p14:tracePt t="4384" x="5616575" y="3527425"/>
          <p14:tracePt t="4398" x="5697538" y="3581400"/>
          <p14:tracePt t="4411" x="5840413" y="3625850"/>
          <p14:tracePt t="4428" x="6037263" y="3679825"/>
          <p14:tracePt t="4444" x="6303963" y="3679825"/>
          <p14:tracePt t="4462" x="6411913" y="3660775"/>
          <p14:tracePt t="4478" x="6500813" y="3616325"/>
          <p14:tracePt t="4494" x="6572250" y="3581400"/>
          <p14:tracePt t="4511" x="6688138" y="3500438"/>
          <p14:tracePt t="4528" x="6786563" y="3394075"/>
          <p14:tracePt t="4544" x="7062788" y="2938463"/>
          <p14:tracePt t="4562" x="7126288" y="2822575"/>
          <p14:tracePt t="4578" x="7153275" y="2714625"/>
          <p14:tracePt t="4595" x="7170738" y="2643188"/>
          <p14:tracePt t="4611" x="7170738" y="2544763"/>
          <p14:tracePt t="4628" x="7161213" y="2517775"/>
          <p14:tracePt t="4646" x="7062788" y="2446338"/>
          <p14:tracePt t="4665" x="6946900" y="2419350"/>
          <p14:tracePt t="4679" x="6813550" y="2401888"/>
          <p14:tracePt t="4694" x="6643688" y="2401888"/>
          <p14:tracePt t="4711" x="6259513" y="2428875"/>
          <p14:tracePt t="4729" x="6126163" y="2446338"/>
          <p14:tracePt t="4744" x="6010275" y="2482850"/>
          <p14:tracePt t="4761" x="5938838" y="2509838"/>
          <p14:tracePt t="4778" x="5848350" y="2554288"/>
          <p14:tracePt t="4795" x="5813425" y="2589213"/>
          <p14:tracePt t="4811" x="5759450" y="2652713"/>
          <p14:tracePt t="4828" x="5634038" y="2874963"/>
          <p14:tracePt t="4845" x="5572125" y="2990850"/>
          <p14:tracePt t="4861" x="5527675" y="3062288"/>
          <p14:tracePt t="4878" x="5510213" y="3160713"/>
          <p14:tracePt t="4896" x="5510213" y="3179763"/>
          <p14:tracePt t="4911" x="5510213" y="3197225"/>
          <p14:tracePt t="4928" x="5510213" y="3214688"/>
          <p14:tracePt t="4946" x="5510213" y="3224213"/>
          <p14:tracePt t="6733" x="5537200" y="3232150"/>
          <p14:tracePt t="7483" x="5572125" y="3232150"/>
          <p14:tracePt t="7495" x="5634038" y="3241675"/>
          <p14:tracePt t="7509" x="5715000" y="3251200"/>
          <p14:tracePt t="7521" x="5867400" y="3268663"/>
          <p14:tracePt t="7533" x="6054725" y="3295650"/>
          <p14:tracePt t="7546" x="6259513" y="3322638"/>
          <p14:tracePt t="7561" x="6394450" y="3330575"/>
          <p14:tracePt t="7578" x="6537325" y="3348038"/>
          <p14:tracePt t="7594" x="6742113" y="3357563"/>
          <p14:tracePt t="7612" x="6823075" y="3357563"/>
          <p14:tracePt t="7628" x="6884988" y="3357563"/>
          <p14:tracePt t="7645" x="6973888" y="3340100"/>
          <p14:tracePt t="7662" x="7010400" y="3303588"/>
          <p14:tracePt t="7678" x="7045325" y="3241675"/>
          <p14:tracePt t="7694" x="7072313" y="3160713"/>
          <p14:tracePt t="7711" x="7099300" y="3027363"/>
          <p14:tracePt t="7728" x="7099300" y="2990850"/>
          <p14:tracePt t="7744" x="7099300" y="2965450"/>
          <p14:tracePt t="7761" x="7054850" y="2928938"/>
          <p14:tracePt t="7778" x="7018338" y="2911475"/>
          <p14:tracePt t="7795" x="6956425" y="2894013"/>
          <p14:tracePt t="7811" x="6661150" y="2867025"/>
          <p14:tracePt t="7828" x="6527800" y="2867025"/>
          <p14:tracePt t="7845" x="6367463" y="2867025"/>
          <p14:tracePt t="7861" x="6000750" y="2874963"/>
          <p14:tracePt t="7879" x="5840413" y="2884488"/>
          <p14:tracePt t="7894" x="5724525" y="2901950"/>
          <p14:tracePt t="7911" x="5554663" y="2919413"/>
          <p14:tracePt t="7930" x="5518150" y="2928938"/>
          <p14:tracePt t="7945" x="5473700" y="2946400"/>
          <p14:tracePt t="7961" x="5446713" y="2955925"/>
          <p14:tracePt t="7978" x="5411788" y="2982913"/>
          <p14:tracePt t="7995" x="5402263" y="2990850"/>
          <p14:tracePt t="8011" x="5394325" y="3009900"/>
          <p14:tracePt t="8028" x="5348288" y="3044825"/>
          <p14:tracePt t="8045" x="5330825" y="3081338"/>
          <p14:tracePt t="8061" x="5322888" y="3098800"/>
          <p14:tracePt t="8078" x="5303838" y="3133725"/>
          <p14:tracePt t="8096" x="5303838" y="3152775"/>
          <p14:tracePt t="8111" x="5303838" y="3160713"/>
          <p14:tracePt t="8128" x="5313363" y="3187700"/>
          <p14:tracePt t="8146" x="5330825" y="3205163"/>
          <p14:tracePt t="8161" x="5367338" y="3224213"/>
          <p14:tracePt t="8178" x="5438775" y="3251200"/>
          <p14:tracePt t="8194" x="5653088" y="3303588"/>
          <p14:tracePt t="8213" x="5830888" y="3313113"/>
          <p14:tracePt t="8229" x="6518275" y="3224213"/>
          <p14:tracePt t="8248" x="6715125" y="3187700"/>
          <p14:tracePt t="8261" x="6840538" y="3143250"/>
          <p14:tracePt t="8278" x="6938963" y="3098800"/>
          <p14:tracePt t="8295" x="7027863" y="3044825"/>
          <p14:tracePt t="8312" x="7045325" y="3027363"/>
          <p14:tracePt t="8328" x="7062788" y="3000375"/>
          <p14:tracePt t="8344" x="7072313" y="2973388"/>
          <p14:tracePt t="8362" x="7072313" y="2955925"/>
          <p14:tracePt t="8378" x="7072313" y="2946400"/>
          <p14:tracePt t="8394" x="7072313" y="2928938"/>
          <p14:tracePt t="8411" x="7054850" y="2928938"/>
          <p14:tracePt t="9255" x="7010400" y="2946400"/>
          <p14:tracePt t="9269" x="6919913" y="2982913"/>
          <p14:tracePt t="9286" x="6537325" y="3089275"/>
          <p14:tracePt t="9306" x="6411913" y="3108325"/>
          <p14:tracePt t="9318" x="6323013" y="3116263"/>
          <p14:tracePt t="9332" x="6224588" y="3116263"/>
          <p14:tracePt t="9343" x="6143625" y="3116263"/>
          <p14:tracePt t="9357" x="6054725" y="3116263"/>
          <p14:tracePt t="9369" x="5991225" y="3108325"/>
          <p14:tracePt t="9382" x="5929313" y="3089275"/>
          <p14:tracePt t="9396" x="5894388" y="3062288"/>
          <p14:tracePt t="9412" x="5848350" y="3027363"/>
          <p14:tracePt t="9428" x="5732463" y="2894013"/>
          <p14:tracePt t="9446" x="5697538" y="2813050"/>
          <p14:tracePt t="9461" x="5661025" y="2741613"/>
          <p14:tracePt t="9478" x="5616575" y="2670175"/>
          <p14:tracePt t="9494" x="5545138" y="2490788"/>
          <p14:tracePt t="9512" x="5510213" y="2393950"/>
          <p14:tracePt t="9528" x="5473700" y="2276475"/>
          <p14:tracePt t="9545" x="5419725" y="2044700"/>
          <p14:tracePt t="9562" x="5394325" y="1911350"/>
          <p14:tracePt t="9578" x="5357813" y="1768475"/>
          <p14:tracePt t="9595" x="5313363" y="1517650"/>
          <p14:tracePt t="9613" x="5295900" y="1446213"/>
          <p14:tracePt t="9628" x="5276850" y="1374775"/>
          <p14:tracePt t="9645" x="5268913" y="1322388"/>
          <p14:tracePt t="9661" x="5241925" y="1258888"/>
          <p14:tracePt t="9678" x="5232400" y="1241425"/>
          <p14:tracePt t="9695" x="5232400" y="1231900"/>
          <p14:tracePt t="9711" x="5232400" y="1214438"/>
          <p14:tracePt t="9728" x="5224463" y="1204913"/>
          <p14:tracePt t="9745" x="5224463" y="1196975"/>
          <p14:tracePt t="9761" x="5224463" y="1179513"/>
          <p14:tracePt t="9779" x="5224463" y="1169988"/>
          <p14:tracePt t="9803" x="5224463" y="1160463"/>
          <p14:tracePt t="9818" x="5214938" y="1152525"/>
          <p14:tracePt t="9841" x="5214938" y="1143000"/>
          <p14:tracePt t="9867" x="5205413" y="1143000"/>
          <p14:tracePt t="9943" x="5187950" y="1143000"/>
          <p14:tracePt t="9956" x="5170488" y="1143000"/>
          <p14:tracePt t="9969" x="5153025" y="1143000"/>
          <p14:tracePt t="9981" x="5143500" y="1143000"/>
          <p14:tracePt t="9996" x="5133975" y="1143000"/>
          <p14:tracePt t="10011" x="5116513" y="1143000"/>
          <p14:tracePt t="10028" x="5108575" y="1143000"/>
          <p14:tracePt t="10046" x="5099050" y="1143000"/>
          <p14:tracePt t="10061" x="5089525" y="1143000"/>
          <p14:tracePt t="10078" x="5081588" y="1143000"/>
          <p14:tracePt t="10095" x="5054600" y="1152525"/>
          <p14:tracePt t="10112" x="5045075" y="1160463"/>
          <p14:tracePt t="10129" x="5037138" y="1160463"/>
          <p14:tracePt t="10148" x="5018088" y="1179513"/>
          <p14:tracePt t="10211" x="5000625" y="1196975"/>
          <p14:tracePt t="10239" x="5000625" y="1204913"/>
          <p14:tracePt t="10250" x="4991100" y="1214438"/>
          <p14:tracePt t="10262" x="4983163" y="1223963"/>
          <p14:tracePt t="10275" x="4983163" y="1231900"/>
          <p14:tracePt t="10288" x="4973638" y="1241425"/>
          <p14:tracePt t="10300" x="4965700" y="1250950"/>
          <p14:tracePt t="10313" x="4965700" y="1268413"/>
          <p14:tracePt t="10328" x="4956175" y="1295400"/>
          <p14:tracePt t="10345" x="4946650" y="1312863"/>
          <p14:tracePt t="10361" x="4929188" y="1347788"/>
          <p14:tracePt t="10378" x="4919663" y="1366838"/>
          <p14:tracePt t="10395" x="4919663" y="1384300"/>
          <p14:tracePt t="10411" x="4911725" y="1419225"/>
          <p14:tracePt t="10429" x="4902200" y="1455738"/>
          <p14:tracePt t="10446" x="4884738" y="1608138"/>
          <p14:tracePt t="10466" x="4875213" y="1670050"/>
          <p14:tracePt t="10479" x="4875213" y="1724025"/>
          <p14:tracePt t="10494" x="4875213" y="1768475"/>
          <p14:tracePt t="10511" x="4875213" y="1795463"/>
          <p14:tracePt t="10528" x="4875213" y="1812925"/>
          <p14:tracePt t="10545" x="4875213" y="1822450"/>
          <p14:tracePt t="10561" x="4875213" y="1839913"/>
          <p14:tracePt t="10578" x="4875213" y="1847850"/>
          <p14:tracePt t="10595" x="4875213" y="1857375"/>
          <p14:tracePt t="11508" x="4875213" y="1874838"/>
          <p14:tracePt t="11526" x="4867275" y="1901825"/>
          <p14:tracePt t="11538" x="4867275" y="1928813"/>
          <p14:tracePt t="11551" x="4857750" y="1965325"/>
          <p14:tracePt t="11563" x="4848225" y="1990725"/>
          <p14:tracePt t="11578" x="4840288" y="2009775"/>
          <p14:tracePt t="11595" x="4830763" y="2027238"/>
          <p14:tracePt t="11626" x="4822825" y="2044700"/>
          <p14:tracePt t="11639" x="4822825" y="2054225"/>
          <p14:tracePt t="11652" x="4822825" y="2071688"/>
          <p14:tracePt t="11668" x="4822825" y="2108200"/>
          <p14:tracePt t="11679" x="4813300" y="2133600"/>
          <p14:tracePt t="11695" x="4803775" y="2160588"/>
          <p14:tracePt t="11712" x="4803775" y="2187575"/>
          <p14:tracePt t="11728" x="4795838" y="2241550"/>
          <p14:tracePt t="11745" x="4786313" y="2276475"/>
          <p14:tracePt t="11761" x="4768850" y="2295525"/>
          <p14:tracePt t="11778" x="4741863" y="2347913"/>
          <p14:tracePt t="11795" x="4732338" y="2374900"/>
          <p14:tracePt t="11811" x="4714875" y="2393950"/>
          <p14:tracePt t="11828" x="4697413" y="2419350"/>
          <p14:tracePt t="11845" x="4697413" y="2428875"/>
          <p14:tracePt t="11861" x="4687888" y="2428875"/>
          <p14:tracePt t="11882" x="4670425" y="2428875"/>
          <p14:tracePt t="12111" x="4625975" y="2428875"/>
          <p14:tracePt t="12123" x="4589463" y="2438400"/>
          <p14:tracePt t="12141" x="4500563" y="2438400"/>
          <p14:tracePt t="12150" x="4411663" y="2455863"/>
          <p14:tracePt t="12162" x="4241800" y="2473325"/>
          <p14:tracePt t="12178" x="4017963" y="2482850"/>
          <p14:tracePt t="12195" x="3768725" y="2500313"/>
          <p14:tracePt t="12195" x="3544888" y="2500313"/>
          <p14:tracePt t="12213" x="3375025" y="2500313"/>
          <p14:tracePt t="12228" x="3232150" y="2473325"/>
          <p14:tracePt t="12245" x="2928938" y="2330450"/>
          <p14:tracePt t="12263" x="2867025" y="2286000"/>
          <p14:tracePt t="12278" x="2813050" y="2224088"/>
          <p14:tracePt t="12295" x="2759075" y="2160588"/>
          <p14:tracePt t="12311" x="2714625" y="2009775"/>
          <p14:tracePt t="12329" x="2705100" y="1965325"/>
          <p14:tracePt t="12346" x="2697163" y="1866900"/>
          <p14:tracePt t="12366" x="2697163" y="1857375"/>
          <p14:tracePt t="12379" x="2697163" y="1839913"/>
          <p14:tracePt t="12395" x="2697163" y="1830388"/>
          <p14:tracePt t="12430" x="2697163" y="1822450"/>
          <p14:tracePt t="12442" x="2697163" y="1812925"/>
          <p14:tracePt t="12456" x="2687638" y="1795463"/>
          <p14:tracePt t="12469" x="2679700" y="1795463"/>
          <p14:tracePt t="12481" x="2679700" y="1785938"/>
          <p14:tracePt t="12495" x="2660650" y="1785938"/>
          <p14:tracePt t="12511" x="2652713" y="1768475"/>
          <p14:tracePt t="12528" x="2633663" y="1758950"/>
          <p14:tracePt t="12546" x="2616200" y="1751013"/>
          <p14:tracePt t="12562" x="2598738" y="1751013"/>
          <p14:tracePt t="12578" x="2589213" y="1751013"/>
          <p14:tracePt t="12595" x="2571750" y="1741488"/>
          <p14:tracePt t="12612" x="2571750" y="1731963"/>
          <p14:tracePt t="12628" x="2562225" y="1731963"/>
          <p14:tracePt t="12645" x="2562225" y="1724025"/>
          <p14:tracePt t="12665" x="2562225" y="1714500"/>
          <p14:tracePt t="12685" x="2562225" y="1704975"/>
          <p14:tracePt t="12697" x="2581275" y="1697038"/>
          <p14:tracePt t="12712" x="2608263" y="1687513"/>
          <p14:tracePt t="12728" x="2625725" y="1670050"/>
          <p14:tracePt t="12745" x="2660650" y="1670050"/>
          <p14:tracePt t="12761" x="2697163" y="1660525"/>
          <p14:tracePt t="12778" x="2822575" y="1660525"/>
          <p14:tracePt t="12795" x="2894013" y="1660525"/>
          <p14:tracePt t="12813" x="2919413" y="1670050"/>
          <p14:tracePt t="12828" x="2938463" y="1679575"/>
          <p14:tracePt t="12845" x="2965450" y="1687513"/>
          <p14:tracePt t="12862" x="2973388" y="1697038"/>
          <p14:tracePt t="12878" x="3000375" y="1724025"/>
          <p14:tracePt t="12895" x="3009900" y="1731963"/>
          <p14:tracePt t="12911" x="3027363" y="1758950"/>
          <p14:tracePt t="12928" x="3027363" y="1776413"/>
          <p14:tracePt t="12952" x="3027363" y="1785938"/>
          <p14:tracePt t="12967" x="3027363" y="1795463"/>
          <p14:tracePt t="12983" x="3027363" y="1812925"/>
          <p14:tracePt t="12995" x="3017838" y="1830388"/>
          <p14:tracePt t="13012" x="3009900" y="1847850"/>
          <p14:tracePt t="13028" x="2990850" y="1874838"/>
          <p14:tracePt t="13045" x="2982913" y="1874838"/>
          <p14:tracePt t="13061" x="2973388" y="1893888"/>
          <p14:tracePt t="13078" x="2955925" y="1893888"/>
          <p14:tracePt t="13095" x="2894013" y="1928813"/>
          <p14:tracePt t="13111" x="2857500" y="1946275"/>
          <p14:tracePt t="13128" x="2803525" y="1955800"/>
          <p14:tracePt t="13145" x="2776538" y="1955800"/>
          <p14:tracePt t="13161" x="2768600" y="1955800"/>
          <p14:tracePt t="13178" x="2751138" y="1955800"/>
          <p14:tracePt t="13196" x="2751138" y="1946275"/>
          <p14:tracePt t="13212" x="2732088" y="1938338"/>
          <p14:tracePt t="13228" x="2732088" y="1911350"/>
          <p14:tracePt t="13246" x="2732088" y="1893888"/>
          <p14:tracePt t="13261" x="2732088" y="1874838"/>
          <p14:tracePt t="13278" x="2732088" y="1866900"/>
          <p14:tracePt t="13301" x="2732088" y="1857375"/>
          <p14:tracePt t="13322" x="2732088" y="1847850"/>
          <p14:tracePt t="13335" x="2741613" y="1847850"/>
          <p14:tracePt t="13348" x="2741613" y="1839913"/>
          <p14:tracePt t="13374" x="2751138" y="1839913"/>
          <p14:tracePt t="13403" x="2759075" y="1839913"/>
          <p14:tracePt t="13462" x="2803525" y="1839913"/>
          <p14:tracePt t="14024" x="2894013" y="1857375"/>
          <p14:tracePt t="14042" x="3027363" y="1884363"/>
          <p14:tracePt t="14050" x="3160713" y="1901825"/>
          <p14:tracePt t="14063" x="3322638" y="1928813"/>
          <p14:tracePt t="14078" x="3482975" y="1946275"/>
          <p14:tracePt t="14095" x="3625850" y="1982788"/>
          <p14:tracePt t="14111" x="3875088" y="2009775"/>
          <p14:tracePt t="14128" x="3990975" y="2036763"/>
          <p14:tracePt t="14145" x="4224338" y="2054225"/>
          <p14:tracePt t="14163" x="4330700" y="2062163"/>
          <p14:tracePt t="14178" x="4438650" y="2081213"/>
          <p14:tracePt t="14195" x="4562475" y="2081213"/>
          <p14:tracePt t="14212" x="4902200" y="2081213"/>
          <p14:tracePt t="14228" x="5045075" y="2081213"/>
          <p14:tracePt t="14247" x="5411788" y="2081213"/>
          <p14:tracePt t="14267" x="5500688" y="2081213"/>
          <p14:tracePt t="14280" x="5562600" y="2081213"/>
          <p14:tracePt t="14295" x="5626100" y="2081213"/>
          <p14:tracePt t="14312" x="5670550" y="2081213"/>
          <p14:tracePt t="14328" x="5732463" y="2081213"/>
          <p14:tracePt t="14346" x="5759450" y="2081213"/>
          <p14:tracePt t="14361" x="5768975" y="2081213"/>
          <p14:tracePt t="14378" x="5795963" y="2081213"/>
          <p14:tracePt t="14584" x="5867400" y="2071688"/>
          <p14:tracePt t="14597" x="6089650" y="2027238"/>
          <p14:tracePt t="14610" x="6483350" y="2000250"/>
          <p14:tracePt t="14623" x="6911975" y="1946275"/>
          <p14:tracePt t="14636" x="7251700" y="1928813"/>
          <p14:tracePt t="14648" x="7473950" y="1928813"/>
          <p14:tracePt t="14668" x="7912100" y="1911350"/>
          <p14:tracePt t="14687" x="8001000" y="1911350"/>
          <p14:tracePt t="14700" x="8108950" y="1911350"/>
          <p14:tracePt t="14713" x="8170863" y="1911350"/>
          <p14:tracePt t="14728" x="8232775" y="1911350"/>
          <p14:tracePt t="14745" x="8259763" y="1911350"/>
          <p14:tracePt t="14761" x="8286750" y="1911350"/>
          <p14:tracePt t="14779" x="8304213" y="1911350"/>
          <p14:tracePt t="14795" x="8313738" y="1911350"/>
          <p14:tracePt t="14812" x="8331200" y="1911350"/>
          <p14:tracePt t="14828" x="8340725" y="1911350"/>
          <p14:tracePt t="14865" x="8348663" y="1911350"/>
          <p14:tracePt t="14930" x="8331200" y="1901825"/>
          <p14:tracePt t="15018" x="8286750" y="1893888"/>
          <p14:tracePt t="15031" x="8251825" y="1884363"/>
          <p14:tracePt t="15043" x="8170863" y="1866900"/>
          <p14:tracePt t="15057" x="8081963" y="1839913"/>
          <p14:tracePt t="15069" x="7974013" y="1822450"/>
          <p14:tracePt t="15082" x="7848600" y="1785938"/>
          <p14:tracePt t="15097" x="7742238" y="1776413"/>
          <p14:tracePt t="15111" x="7643813" y="1758950"/>
          <p14:tracePt t="15128" x="7446963" y="1731963"/>
          <p14:tracePt t="15146" x="7348538" y="1724025"/>
          <p14:tracePt t="15161" x="7259638" y="1714500"/>
          <p14:tracePt t="15178" x="7180263" y="1704975"/>
          <p14:tracePt t="15195" x="7116763" y="1697038"/>
          <p14:tracePt t="15211" x="7000875" y="1697038"/>
          <p14:tracePt t="15228" x="6973888" y="1697038"/>
          <p14:tracePt t="15245" x="6902450" y="1704975"/>
          <p14:tracePt t="15262" x="6884988" y="1714500"/>
          <p14:tracePt t="15278" x="6867525" y="1724025"/>
          <p14:tracePt t="15295" x="6848475" y="1731963"/>
          <p14:tracePt t="15312" x="6848475" y="1741488"/>
          <p14:tracePt t="15362" x="6840538" y="1741488"/>
          <p14:tracePt t="15375" x="6840538" y="1751013"/>
          <p14:tracePt t="15389" x="6840538" y="1758950"/>
          <p14:tracePt t="15465" x="6831013" y="1758950"/>
          <p14:tracePt t="15477" x="6823075" y="1768475"/>
          <p14:tracePt t="15490" x="6823075" y="1776413"/>
          <p14:tracePt t="15518" x="6813550" y="1785938"/>
          <p14:tracePt t="15529" x="6813550" y="1795463"/>
          <p14:tracePt t="15541" x="6804025" y="1803400"/>
          <p14:tracePt t="15566" x="6796088" y="1812925"/>
          <p14:tracePt t="15579" x="6796088" y="1822450"/>
          <p14:tracePt t="15592" x="6796088" y="1839913"/>
          <p14:tracePt t="15605" x="6786563" y="1857375"/>
          <p14:tracePt t="15623" x="6777038" y="1874838"/>
          <p14:tracePt t="15630" x="6777038" y="1893888"/>
          <p14:tracePt t="15645" x="6777038" y="1919288"/>
          <p14:tracePt t="15661" x="6777038" y="1928813"/>
          <p14:tracePt t="15678" x="6769100" y="1946275"/>
          <p14:tracePt t="19231" x="6777038" y="1946275"/>
          <p14:tracePt t="19392" x="6804025" y="1955800"/>
          <p14:tracePt t="19404" x="6875463" y="1965325"/>
          <p14:tracePt t="19418" x="7010400" y="1982788"/>
          <p14:tracePt t="19430" x="7242175" y="2027238"/>
          <p14:tracePt t="19445" x="7527925" y="2071688"/>
          <p14:tracePt t="19462" x="7813675" y="2160588"/>
          <p14:tracePt t="19478" x="8205788" y="2268538"/>
          <p14:tracePt t="19495" x="8348663" y="2303463"/>
          <p14:tracePt t="19511" x="8466138" y="2330450"/>
          <p14:tracePt t="19528" x="8732838" y="2330450"/>
          <p14:tracePt t="19545" x="8840788" y="2312988"/>
          <p14:tracePt t="19562" x="8920163" y="2286000"/>
          <p14:tracePt t="19578" x="9055100" y="2197100"/>
          <p14:tracePt t="19596" x="9117013" y="2160588"/>
          <p14:tracePt t="19612" x="9161463" y="2116138"/>
          <p14:tracePt t="19628" x="9269413" y="2009775"/>
          <p14:tracePt t="19646" x="9296400" y="1982788"/>
          <p14:tracePt t="19662" x="9304338" y="1955800"/>
          <p14:tracePt t="19678" x="9313863" y="1938338"/>
          <p14:tracePt t="19695" x="9313863" y="1928813"/>
          <p14:tracePt t="19713" x="9313863" y="1919288"/>
          <p14:tracePt t="19749" x="9313863" y="1901825"/>
          <p14:tracePt t="19787" x="9313863" y="1893888"/>
          <p14:tracePt t="19799" x="9313863" y="1866900"/>
          <p14:tracePt t="19812" x="9313863" y="1839913"/>
          <p14:tracePt t="19825" x="9296400" y="1795463"/>
          <p14:tracePt t="19839" x="9277350" y="1751013"/>
          <p14:tracePt t="19850" x="9269413" y="1714500"/>
          <p14:tracePt t="19863" x="9251950" y="1687513"/>
          <p14:tracePt t="19878" x="9251950" y="1670050"/>
          <p14:tracePt t="19895" x="9251950" y="1652588"/>
          <p14:tracePt t="20119" x="9269413" y="1581150"/>
          <p14:tracePt t="20131" x="9385300" y="1366838"/>
          <p14:tracePt t="20143" x="9528175" y="1036638"/>
          <p14:tracePt t="20157" x="9590088" y="776288"/>
          <p14:tracePt t="20169" x="9617075" y="652463"/>
          <p14:tracePt t="20181" x="9626600" y="561975"/>
          <p14:tracePt t="20195" x="9626600" y="490538"/>
          <p14:tracePt t="20212" x="9609138" y="446088"/>
          <p14:tracePt t="20228" x="9555163" y="401638"/>
          <p14:tracePt t="20246" x="9483725" y="384175"/>
          <p14:tracePt t="20263" x="9412288" y="384175"/>
          <p14:tracePt t="20278" x="9296400" y="384175"/>
          <p14:tracePt t="20295" x="9063038" y="438150"/>
          <p14:tracePt t="20313" x="8974138" y="482600"/>
          <p14:tracePt t="20328" x="8894763" y="509588"/>
          <p14:tracePt t="20346" x="8840788" y="544513"/>
          <p14:tracePt t="20362" x="8786813" y="571500"/>
          <p14:tracePt t="20378" x="8661400" y="660400"/>
          <p14:tracePt t="20395" x="8555038" y="731838"/>
          <p14:tracePt t="20412" x="8510588" y="776288"/>
          <p14:tracePt t="20428" x="8466138" y="830263"/>
          <p14:tracePt t="20445" x="8420100" y="874713"/>
          <p14:tracePt t="20462" x="8394700" y="919163"/>
          <p14:tracePt t="20478" x="8340725" y="1027113"/>
          <p14:tracePt t="20495" x="8313738" y="1081088"/>
          <p14:tracePt t="20512" x="8277225" y="1196975"/>
          <p14:tracePt t="20528" x="8259763" y="1258888"/>
          <p14:tracePt t="20545" x="8259763" y="1330325"/>
          <p14:tracePt t="20562" x="8259763" y="1482725"/>
          <p14:tracePt t="20580" x="8259763" y="1544638"/>
          <p14:tracePt t="20595" x="8259763" y="1608138"/>
          <p14:tracePt t="20612" x="8304213" y="1714500"/>
          <p14:tracePt t="20629" x="8340725" y="1768475"/>
          <p14:tracePt t="20645" x="8375650" y="1822450"/>
          <p14:tracePt t="20662" x="8402638" y="1857375"/>
          <p14:tracePt t="20678" x="8483600" y="1928813"/>
          <p14:tracePt t="20695" x="8562975" y="1955800"/>
          <p14:tracePt t="20712" x="8796338" y="2027238"/>
          <p14:tracePt t="20730" x="8912225" y="2036763"/>
          <p14:tracePt t="20745" x="9028113" y="2044700"/>
          <p14:tracePt t="20762" x="9126538" y="2044700"/>
          <p14:tracePt t="20778" x="9215438" y="2036763"/>
          <p14:tracePt t="20795" x="9412288" y="1965325"/>
          <p14:tracePt t="20812" x="9466263" y="1928813"/>
          <p14:tracePt t="20828" x="9590088" y="1803400"/>
          <p14:tracePt t="20846" x="9653588" y="1687513"/>
          <p14:tracePt t="20862" x="9715500" y="1554163"/>
          <p14:tracePt t="20878" x="9742488" y="1465263"/>
          <p14:tracePt t="20895" x="9752013" y="1285875"/>
          <p14:tracePt t="20912" x="9752013" y="1250950"/>
          <p14:tracePt t="20928" x="9752013" y="1214438"/>
          <p14:tracePt t="20945" x="9725025" y="1133475"/>
          <p14:tracePt t="20962" x="9688513" y="1081088"/>
          <p14:tracePt t="20978" x="9644063" y="1009650"/>
          <p14:tracePt t="20995" x="9545638" y="919163"/>
          <p14:tracePt t="21012" x="9466263" y="874713"/>
          <p14:tracePt t="21028" x="9375775" y="839788"/>
          <p14:tracePt t="21045" x="9232900" y="776288"/>
          <p14:tracePt t="21063" x="9170988" y="758825"/>
          <p14:tracePt t="21078" x="9109075" y="750888"/>
          <p14:tracePt t="21095" x="9018588" y="750888"/>
          <p14:tracePt t="21113" x="8983663" y="758825"/>
          <p14:tracePt t="21128" x="8939213" y="785813"/>
          <p14:tracePt t="21145" x="8912225" y="803275"/>
          <p14:tracePt t="21162" x="8848725" y="874713"/>
          <p14:tracePt t="21178" x="8813800" y="901700"/>
          <p14:tracePt t="21195" x="8769350" y="955675"/>
          <p14:tracePt t="21212" x="8697913" y="1044575"/>
          <p14:tracePt t="21229" x="8670925" y="1081088"/>
          <p14:tracePt t="21245" x="8653463" y="1108075"/>
          <p14:tracePt t="21262" x="8616950" y="1179513"/>
          <p14:tracePt t="21279" x="8599488" y="1241425"/>
          <p14:tracePt t="21295" x="8589963" y="1295400"/>
          <p14:tracePt t="21312" x="8572500" y="1401763"/>
          <p14:tracePt t="21330" x="8562975" y="1455738"/>
          <p14:tracePt t="21345" x="8562975" y="1500188"/>
          <p14:tracePt t="21362" x="8562975" y="1536700"/>
          <p14:tracePt t="21378" x="8562975" y="1589088"/>
          <p14:tracePt t="21395" x="8572500" y="1616075"/>
          <p14:tracePt t="21412" x="8582025" y="1643063"/>
          <p14:tracePt t="21428" x="8634413" y="1724025"/>
          <p14:tracePt t="21445" x="8670925" y="1758950"/>
          <p14:tracePt t="21462" x="8697913" y="1803400"/>
          <p14:tracePt t="21478" x="8823325" y="1884363"/>
          <p14:tracePt t="21496" x="8902700" y="1919288"/>
          <p14:tracePt t="21512" x="9045575" y="1965325"/>
          <p14:tracePt t="21528" x="9491663" y="2017713"/>
          <p14:tracePt t="21546" x="9590088" y="2017713"/>
          <p14:tracePt t="21562" x="9680575" y="2017713"/>
          <p14:tracePt t="21578" x="9752013" y="2017713"/>
          <p14:tracePt t="21595" x="9894888" y="1965325"/>
          <p14:tracePt t="21612" x="9947275" y="1919288"/>
          <p14:tracePt t="21629" x="10117138" y="1704975"/>
          <p14:tracePt t="21648" x="10161588" y="1633538"/>
          <p14:tracePt t="21662" x="10188575" y="1562100"/>
          <p14:tracePt t="21678" x="10198100" y="1509713"/>
          <p14:tracePt t="21695" x="10198100" y="1428750"/>
          <p14:tracePt t="21713" x="10198100" y="1393825"/>
          <p14:tracePt t="21728" x="10180638" y="1347788"/>
          <p14:tracePt t="21745" x="10126663" y="1268413"/>
          <p14:tracePt t="21763" x="10090150" y="1223963"/>
          <p14:tracePt t="21778" x="10045700" y="1187450"/>
          <p14:tracePt t="21795" x="9991725" y="1152525"/>
          <p14:tracePt t="21812" x="9858375" y="1098550"/>
          <p14:tracePt t="21829" x="9786938" y="1081088"/>
          <p14:tracePt t="21845" x="9725025" y="1062038"/>
          <p14:tracePt t="21862" x="9599613" y="1054100"/>
          <p14:tracePt t="21879" x="9545638" y="1044575"/>
          <p14:tracePt t="21895" x="9501188" y="1044575"/>
          <p14:tracePt t="21912" x="9429750" y="1044575"/>
          <p14:tracePt t="21929" x="9385300" y="1044575"/>
          <p14:tracePt t="21946" x="9340850" y="1062038"/>
          <p14:tracePt t="21967" x="9323388" y="1071563"/>
          <p14:tracePt t="21979" x="9313863" y="1098550"/>
          <p14:tracePt t="21995" x="9296400" y="1116013"/>
          <p14:tracePt t="22012" x="9286875" y="1143000"/>
          <p14:tracePt t="22029" x="9269413" y="1160463"/>
          <p14:tracePt t="22045" x="9259888" y="1187450"/>
          <p14:tracePt t="22062" x="9259888" y="1204913"/>
          <p14:tracePt t="22078" x="9251950" y="1223963"/>
          <p14:tracePt t="22095" x="9242425" y="1250950"/>
          <p14:tracePt t="22112" x="9232900" y="1276350"/>
          <p14:tracePt t="22128" x="9215438" y="1357313"/>
          <p14:tracePt t="22146" x="9205913" y="1393825"/>
          <p14:tracePt t="22162" x="9197975" y="1428750"/>
          <p14:tracePt t="22179" x="9197975" y="1473200"/>
          <p14:tracePt t="22196" x="9197975" y="1490663"/>
          <p14:tracePt t="22212" x="9197975" y="1509713"/>
          <p14:tracePt t="22228" x="9197975" y="1517650"/>
          <p14:tracePt t="22245" x="9197975" y="1527175"/>
          <p14:tracePt t="22262" x="9197975" y="1544638"/>
          <p14:tracePt t="22279" x="9197975" y="1554163"/>
          <p14:tracePt t="22516" x="9188450" y="1581150"/>
          <p14:tracePt t="22527" x="9180513" y="1608138"/>
          <p14:tracePt t="22540" x="9161463" y="1660525"/>
          <p14:tracePt t="22553" x="9134475" y="1714500"/>
          <p14:tracePt t="22566" x="9117013" y="1776413"/>
          <p14:tracePt t="22583" x="9109075" y="1830388"/>
          <p14:tracePt t="22595" x="9090025" y="1874838"/>
          <p14:tracePt t="22612" x="9090025" y="1911350"/>
          <p14:tracePt t="22612" x="9090025" y="1955800"/>
          <p14:tracePt t="22630" x="9090025" y="1982788"/>
          <p14:tracePt t="22645" x="9099550" y="2009775"/>
          <p14:tracePt t="22662" x="9109075" y="2036763"/>
          <p14:tracePt t="22678" x="9126538" y="2044700"/>
          <p14:tracePt t="22695" x="9205913" y="2098675"/>
          <p14:tracePt t="22712" x="9286875" y="2125663"/>
          <p14:tracePt t="22729" x="9429750" y="2143125"/>
          <p14:tracePt t="22746" x="9491663" y="2143125"/>
          <p14:tracePt t="22762" x="9537700" y="2143125"/>
          <p14:tracePt t="22779" x="9582150" y="2143125"/>
          <p14:tracePt t="22795" x="9626600" y="2125663"/>
          <p14:tracePt t="22812" x="9653588" y="2089150"/>
          <p14:tracePt t="22828" x="9671050" y="2054225"/>
          <p14:tracePt t="22845" x="9698038" y="1946275"/>
          <p14:tracePt t="22862" x="9705975" y="1901825"/>
          <p14:tracePt t="22879" x="9705975" y="1866900"/>
          <p14:tracePt t="22895" x="9680575" y="1768475"/>
          <p14:tracePt t="22912" x="9644063" y="1741488"/>
          <p14:tracePt t="22928" x="9599613" y="1704975"/>
          <p14:tracePt t="22945" x="9474200" y="1633538"/>
          <p14:tracePt t="22963" x="9402763" y="1598613"/>
          <p14:tracePt t="22978" x="9323388" y="1581150"/>
          <p14:tracePt t="22995" x="9188450" y="1571625"/>
          <p14:tracePt t="23013" x="9117013" y="1571625"/>
          <p14:tracePt t="23028" x="9037638" y="1571625"/>
          <p14:tracePt t="23045" x="8974138" y="1571625"/>
          <p14:tracePt t="23062" x="8902700" y="1571625"/>
          <p14:tracePt t="23079" x="8885238" y="1571625"/>
          <p14:tracePt t="23095" x="8867775" y="1571625"/>
          <p14:tracePt t="23112" x="8831263" y="1598613"/>
          <p14:tracePt t="23128" x="8823325" y="1608138"/>
          <p14:tracePt t="23145" x="8804275" y="1616075"/>
          <p14:tracePt t="23162" x="8777288" y="1660525"/>
          <p14:tracePt t="23179" x="8777288" y="1670050"/>
          <p14:tracePt t="23195" x="8759825" y="1687513"/>
          <p14:tracePt t="23212" x="8751888" y="1768475"/>
          <p14:tracePt t="23230" x="8751888" y="1812925"/>
          <p14:tracePt t="23245" x="8751888" y="1874838"/>
          <p14:tracePt t="23262" x="8769350" y="1938338"/>
          <p14:tracePt t="23279" x="8831263" y="2044700"/>
          <p14:tracePt t="23295" x="8867775" y="2081213"/>
          <p14:tracePt t="23312" x="8894763" y="2098675"/>
          <p14:tracePt t="23328" x="9018588" y="2125663"/>
          <p14:tracePt t="23346" x="9090025" y="2125663"/>
          <p14:tracePt t="23362" x="9161463" y="2125663"/>
          <p14:tracePt t="23378" x="9269413" y="2089150"/>
          <p14:tracePt t="23395" x="9313863" y="2071688"/>
          <p14:tracePt t="23412" x="9340850" y="2036763"/>
          <p14:tracePt t="23428" x="9385300" y="1955800"/>
          <p14:tracePt t="23446" x="9394825" y="1911350"/>
          <p14:tracePt t="23462" x="9394825" y="1866900"/>
          <p14:tracePt t="23478" x="9394825" y="1822450"/>
          <p14:tracePt t="23495" x="9348788" y="1714500"/>
          <p14:tracePt t="23512" x="9313863" y="1660525"/>
          <p14:tracePt t="23529" x="9109075" y="1446213"/>
          <p14:tracePt t="23549" x="9010650" y="1357313"/>
          <p14:tracePt t="23562" x="8920163" y="1276350"/>
          <p14:tracePt t="23578" x="8813800" y="1214438"/>
          <p14:tracePt t="23595" x="8697913" y="1133475"/>
          <p14:tracePt t="23612" x="8643938" y="1116013"/>
          <p14:tracePt t="23628" x="8626475" y="1116013"/>
          <p14:tracePt t="23645" x="8589963" y="1116013"/>
          <p14:tracePt t="23663" x="8572500" y="1116013"/>
          <p14:tracePt t="23678" x="8562975" y="1133475"/>
          <p14:tracePt t="23695" x="8537575" y="1152525"/>
          <p14:tracePt t="23695" x="8510588" y="1169988"/>
          <p14:tracePt t="23714" x="8491538" y="1204913"/>
          <p14:tracePt t="23728" x="8456613" y="1250950"/>
          <p14:tracePt t="23745" x="8429625" y="1285875"/>
          <p14:tracePt t="23762" x="8385175" y="1357313"/>
          <p14:tracePt t="23779" x="8367713" y="1393825"/>
          <p14:tracePt t="23795" x="8358188" y="1411288"/>
          <p14:tracePt t="23812" x="8340725" y="1455738"/>
          <p14:tracePt t="23829" x="8340725" y="1509713"/>
          <p14:tracePt t="23846" x="8340725" y="1581150"/>
          <p14:tracePt t="23862" x="8358188" y="1724025"/>
          <p14:tracePt t="23880" x="8385175" y="1776413"/>
          <p14:tracePt t="23895" x="8420100" y="1830388"/>
          <p14:tracePt t="23912" x="8456613" y="1866900"/>
          <p14:tracePt t="23929" x="8491538" y="1901825"/>
          <p14:tracePt t="23945" x="8545513" y="1928813"/>
          <p14:tracePt t="23962" x="8823325" y="2044700"/>
          <p14:tracePt t="23978" x="9018588" y="2071688"/>
          <p14:tracePt t="23995" x="9099550" y="2071688"/>
          <p14:tracePt t="24012" x="9170988" y="2071688"/>
          <p14:tracePt t="24029" x="9296400" y="2044700"/>
          <p14:tracePt t="24046" x="9375775" y="2009775"/>
          <p14:tracePt t="24062" x="9429750" y="1973263"/>
          <p14:tracePt t="24078" x="9528175" y="1866900"/>
          <p14:tracePt t="24096" x="9555163" y="1785938"/>
          <p14:tracePt t="24112" x="9555163" y="1704975"/>
          <p14:tracePt t="24128" x="9555163" y="1633538"/>
          <p14:tracePt t="24145" x="9545638" y="1562100"/>
          <p14:tracePt t="24162" x="9439275" y="1393825"/>
          <p14:tracePt t="24179" x="9367838" y="1322388"/>
          <p14:tracePt t="24195" x="9232900" y="1196975"/>
          <p14:tracePt t="24213" x="9153525" y="1143000"/>
          <p14:tracePt t="24229" x="9072563" y="1108075"/>
          <p14:tracePt t="24245" x="8991600" y="1081088"/>
          <p14:tracePt t="24262" x="8929688" y="1071563"/>
          <p14:tracePt t="24279" x="8813800" y="1071563"/>
          <p14:tracePt t="24295" x="8751888" y="1071563"/>
          <p14:tracePt t="24313" x="8715375" y="1089025"/>
          <p14:tracePt t="24328" x="8688388" y="1108075"/>
          <p14:tracePt t="24345" x="8670925" y="1116013"/>
          <p14:tracePt t="24362" x="8626475" y="1160463"/>
          <p14:tracePt t="24379" x="8589963" y="1204913"/>
          <p14:tracePt t="24395" x="8572500" y="1231900"/>
          <p14:tracePt t="24412" x="8510588" y="1322388"/>
          <p14:tracePt t="24429" x="8491538" y="1366838"/>
          <p14:tracePt t="24445" x="8474075" y="1419225"/>
          <p14:tracePt t="24462" x="8474075" y="1473200"/>
          <p14:tracePt t="24478" x="8474075" y="1544638"/>
          <p14:tracePt t="24495" x="8555038" y="1704975"/>
          <p14:tracePt t="24512" x="8599488" y="1758950"/>
          <p14:tracePt t="24528" x="8705850" y="1884363"/>
          <p14:tracePt t="24545" x="8786813" y="1938338"/>
          <p14:tracePt t="24562" x="8885238" y="2000250"/>
          <p14:tracePt t="24579" x="9018588" y="2062163"/>
          <p14:tracePt t="24595" x="9358313" y="2179638"/>
          <p14:tracePt t="24612" x="9439275" y="2187575"/>
          <p14:tracePt t="24629" x="9537700" y="2187575"/>
          <p14:tracePt t="24645" x="9582150" y="2179638"/>
          <p14:tracePt t="24662" x="9609138" y="2160588"/>
          <p14:tracePt t="24678" x="9688513" y="2081213"/>
          <p14:tracePt t="24696" x="9725025" y="2009775"/>
          <p14:tracePt t="24712" x="9769475" y="1884363"/>
          <p14:tracePt t="24728" x="9769475" y="1758950"/>
          <p14:tracePt t="24746" x="9752013" y="1562100"/>
          <p14:tracePt t="24762" x="9705975" y="1482725"/>
          <p14:tracePt t="24778" x="9653588" y="1419225"/>
          <p14:tracePt t="24795" x="9510713" y="1295400"/>
          <p14:tracePt t="24812" x="9420225" y="1241425"/>
          <p14:tracePt t="24828" x="9304338" y="1187450"/>
          <p14:tracePt t="24845" x="9126538" y="1133475"/>
          <p14:tracePt t="24862" x="9063038" y="1125538"/>
          <p14:tracePt t="24879" x="9018588" y="1125538"/>
          <p14:tracePt t="24895" x="8966200" y="1125538"/>
          <p14:tracePt t="24912" x="8912225" y="1143000"/>
          <p14:tracePt t="24928" x="8902700" y="1152525"/>
          <p14:tracePt t="24945" x="8885238" y="1169988"/>
          <p14:tracePt t="24963" x="8875713" y="1187450"/>
          <p14:tracePt t="24978" x="8858250" y="1223963"/>
          <p14:tracePt t="24995" x="8840788" y="1276350"/>
          <p14:tracePt t="25012" x="8804275" y="1401763"/>
          <p14:tracePt t="25028" x="8796338" y="1455738"/>
          <p14:tracePt t="25045" x="8786813" y="1536700"/>
          <p14:tracePt t="25062" x="8777288" y="1652588"/>
          <p14:tracePt t="25079" x="8777288" y="1714500"/>
          <p14:tracePt t="25095" x="8777288" y="1785938"/>
          <p14:tracePt t="25112" x="8823325" y="1911350"/>
          <p14:tracePt t="25130" x="8858250" y="1946275"/>
          <p14:tracePt t="25145" x="8875713" y="1965325"/>
          <p14:tracePt t="25162" x="8902700" y="1990725"/>
          <p14:tracePt t="25178" x="9018588" y="2009775"/>
          <p14:tracePt t="25195" x="9063038" y="2009775"/>
          <p14:tracePt t="25212" x="9117013" y="2009775"/>
          <p14:tracePt t="25229" x="9170988" y="1973263"/>
          <p14:tracePt t="25245" x="9215438" y="1938338"/>
          <p14:tracePt t="25262" x="9259888" y="1874838"/>
          <p14:tracePt t="25279" x="9358313" y="1751013"/>
          <p14:tracePt t="25296" x="9375775" y="1687513"/>
          <p14:tracePt t="25312" x="9394825" y="1608138"/>
          <p14:tracePt t="25329" x="9367838" y="1438275"/>
          <p14:tracePt t="25346" x="9340850" y="1401763"/>
          <p14:tracePt t="25362" x="9304338" y="1357313"/>
          <p14:tracePt t="25378" x="9099550" y="1268413"/>
          <p14:tracePt t="25397" x="8983663" y="1231900"/>
          <p14:tracePt t="25412" x="8867775" y="1214438"/>
          <p14:tracePt t="25429" x="8634413" y="1204913"/>
          <p14:tracePt t="25447" x="8572500" y="1204913"/>
          <p14:tracePt t="25462" x="8537575" y="1204913"/>
          <p14:tracePt t="25479" x="8518525" y="1223963"/>
          <p14:tracePt t="25495" x="8491538" y="1231900"/>
          <p14:tracePt t="25513" x="8491538" y="1250950"/>
          <p14:tracePt t="25529" x="8483600" y="1258888"/>
          <p14:tracePt t="25545" x="8474075" y="1322388"/>
          <p14:tracePt t="25563" x="8474075" y="1393825"/>
          <p14:tracePt t="25579" x="8466138" y="1465263"/>
          <p14:tracePt t="25595" x="8466138" y="1554163"/>
          <p14:tracePt t="25612" x="8466138" y="1704975"/>
          <p14:tracePt t="25629" x="8491538" y="1803400"/>
          <p14:tracePt t="25645" x="8589963" y="2017713"/>
          <p14:tracePt t="25664" x="8634413" y="2071688"/>
          <p14:tracePt t="25679" x="8680450" y="2133600"/>
          <p14:tracePt t="25695" x="8715375" y="2152650"/>
          <p14:tracePt t="25712" x="8751888" y="2179638"/>
          <p14:tracePt t="25729" x="8769350" y="2187575"/>
          <p14:tracePt t="25747" x="8786813" y="2187575"/>
          <p14:tracePt t="25766" x="8796338" y="2187575"/>
          <p14:tracePt t="25780" x="8804275" y="2187575"/>
          <p14:tracePt t="25805" x="8813800" y="2187575"/>
          <p14:tracePt t="26582" x="8813800" y="2205038"/>
          <p14:tracePt t="26596" x="8813800" y="2224088"/>
          <p14:tracePt t="26607" x="8813800" y="2251075"/>
          <p14:tracePt t="26621" x="8831263" y="2295525"/>
          <p14:tracePt t="26633" x="8848725" y="2366963"/>
          <p14:tracePt t="26646" x="8867775" y="2455863"/>
          <p14:tracePt t="26662" x="8912225" y="2554288"/>
          <p14:tracePt t="26679" x="8939213" y="2652713"/>
          <p14:tracePt t="26695" x="8983663" y="2803525"/>
          <p14:tracePt t="26713" x="9001125" y="2867025"/>
          <p14:tracePt t="26728" x="9010650" y="2928938"/>
          <p14:tracePt t="26745" x="9037638" y="3036888"/>
          <p14:tracePt t="26762" x="9037638" y="3062288"/>
          <p14:tracePt t="26779" x="9045575" y="3081338"/>
          <p14:tracePt t="26795" x="9045575" y="3098800"/>
          <p14:tracePt t="26812" x="9045575" y="3108325"/>
          <p14:tracePt t="26837" x="9045575" y="3116263"/>
          <p14:tracePt t="26926" x="9045575" y="3133725"/>
          <p14:tracePt t="26938" x="9028113" y="3143250"/>
          <p14:tracePt t="26951" x="9018588" y="3160713"/>
          <p14:tracePt t="26964" x="9010650" y="3179763"/>
          <p14:tracePt t="26979" x="9001125" y="3187700"/>
          <p14:tracePt t="26996" x="9001125" y="3197225"/>
          <p14:tracePt t="27012" x="8983663" y="3214688"/>
          <p14:tracePt t="27029" x="8983663" y="3224213"/>
          <p14:tracePt t="27045" x="8966200" y="3224213"/>
          <p14:tracePt t="27062" x="8966200" y="3232150"/>
          <p14:tracePt t="27078" x="8947150" y="3251200"/>
          <p14:tracePt t="27095" x="8939213" y="3259138"/>
          <p14:tracePt t="27121" x="8920163" y="3268663"/>
          <p14:tracePt t="27130" x="8912225" y="3276600"/>
          <p14:tracePt t="27145" x="8894763" y="3295650"/>
          <p14:tracePt t="27162" x="8858250" y="3303588"/>
          <p14:tracePt t="27179" x="8796338" y="3330575"/>
          <p14:tracePt t="27196" x="8751888" y="3340100"/>
          <p14:tracePt t="27212" x="8705850" y="3357563"/>
          <p14:tracePt t="27229" x="8589963" y="3367088"/>
          <p14:tracePt t="27245" x="8555038" y="3367088"/>
          <p14:tracePt t="27262" x="8537575" y="3357563"/>
          <p14:tracePt t="27279" x="8491538" y="3330575"/>
          <p14:tracePt t="27296" x="8483600" y="3313113"/>
          <p14:tracePt t="27312" x="8466138" y="3286125"/>
          <p14:tracePt t="27328" x="8466138" y="3259138"/>
          <p14:tracePt t="27345" x="8466138" y="3224213"/>
          <p14:tracePt t="27362" x="8466138" y="3214688"/>
          <p14:tracePt t="27379" x="8466138" y="3197225"/>
          <p14:tracePt t="27395" x="8501063" y="3133725"/>
          <p14:tracePt t="27412" x="8545513" y="3071813"/>
          <p14:tracePt t="27429" x="8626475" y="2982913"/>
          <p14:tracePt t="27445" x="8848725" y="2795588"/>
          <p14:tracePt t="27463" x="9001125" y="2697163"/>
          <p14:tracePt t="27479" x="9180513" y="2608263"/>
          <p14:tracePt t="27495" x="9483725" y="2517775"/>
          <p14:tracePt t="27513" x="9626600" y="2482850"/>
          <p14:tracePt t="27529" x="9742488" y="2482850"/>
          <p14:tracePt t="27545" x="9823450" y="2482850"/>
          <p14:tracePt t="27562" x="9947275" y="2490788"/>
          <p14:tracePt t="27579" x="10001250" y="2509838"/>
          <p14:tracePt t="27595" x="10037763" y="2527300"/>
          <p14:tracePt t="27612" x="10126663" y="2571750"/>
          <p14:tracePt t="27629" x="10153650" y="2616200"/>
          <p14:tracePt t="27647" x="10296525" y="2795588"/>
          <p14:tracePt t="27665" x="10331450" y="2847975"/>
          <p14:tracePt t="27680" x="10340975" y="2884488"/>
          <p14:tracePt t="27695" x="10358438" y="2919413"/>
          <p14:tracePt t="27712" x="10367963" y="2955925"/>
          <p14:tracePt t="27730" x="10367963" y="2965450"/>
          <p14:tracePt t="27745" x="10367963" y="2973388"/>
          <p14:tracePt t="27762" x="10367963" y="2982913"/>
          <p14:tracePt t="27779" x="10340975" y="3017838"/>
          <p14:tracePt t="27795" x="10296525" y="3054350"/>
          <p14:tracePt t="27812" x="10242550" y="3098800"/>
          <p14:tracePt t="27829" x="10090150" y="3179763"/>
          <p14:tracePt t="27846" x="10001250" y="3232150"/>
          <p14:tracePt t="27862" x="9929813" y="3276600"/>
          <p14:tracePt t="27879" x="9752013" y="3348038"/>
          <p14:tracePt t="27897" x="9680575" y="3375025"/>
          <p14:tracePt t="27912" x="9590088" y="3394075"/>
          <p14:tracePt t="27929" x="9439275" y="3419475"/>
          <p14:tracePt t="27947" x="9367838" y="3419475"/>
          <p14:tracePt t="27964" x="9304338" y="3419475"/>
          <p14:tracePt t="27979" x="9251950" y="3419475"/>
          <p14:tracePt t="27995" x="9170988" y="3419475"/>
          <p14:tracePt t="28012" x="9126538" y="3394075"/>
          <p14:tracePt t="28029" x="9082088" y="3384550"/>
          <p14:tracePt t="28045" x="9055100" y="3357563"/>
          <p14:tracePt t="28062" x="9010650" y="3330575"/>
          <p14:tracePt t="28079" x="8939213" y="3251200"/>
          <p14:tracePt t="28095" x="8885238" y="3197225"/>
          <p14:tracePt t="28113" x="8867775" y="3179763"/>
          <p14:tracePt t="28129" x="8858250" y="3160713"/>
          <p14:tracePt t="28145" x="8840788" y="3133725"/>
          <p14:tracePt t="28163" x="8840788" y="3116263"/>
          <p14:tracePt t="28179" x="8840788" y="3108325"/>
          <p14:tracePt t="28195" x="8840788" y="3098800"/>
          <p14:tracePt t="28195" x="8840788" y="3089275"/>
          <p14:tracePt t="28214" x="8840788" y="3081338"/>
          <p14:tracePt t="31733" x="2990850" y="3929063"/>
          <p14:tracePt t="31737" x="3009900" y="3929063"/>
          <p14:tracePt t="32168" x="3044825" y="3902075"/>
          <p14:tracePt t="32180" x="3152775" y="3813175"/>
          <p14:tracePt t="32193" x="3357563" y="3643313"/>
          <p14:tracePt t="32206" x="3608388" y="3402013"/>
          <p14:tracePt t="32218" x="3768725" y="3241675"/>
          <p14:tracePt t="32234" x="3840163" y="3160713"/>
          <p14:tracePt t="32250" x="3894138" y="3108325"/>
          <p14:tracePt t="32267" x="3919538" y="3062288"/>
          <p14:tracePt t="32284" x="3919538" y="3054350"/>
          <p14:tracePt t="32300" x="3919538" y="3044825"/>
          <p14:tracePt t="32317" x="3911600" y="3009900"/>
          <p14:tracePt t="32335" x="3884613" y="2990850"/>
          <p14:tracePt t="32350" x="3803650" y="2946400"/>
          <p14:tracePt t="32367" x="3705225" y="2911475"/>
          <p14:tracePt t="32384" x="3473450" y="2822575"/>
          <p14:tracePt t="32400" x="3303588" y="2768600"/>
          <p14:tracePt t="32417" x="3108325" y="2714625"/>
          <p14:tracePt t="32433" x="2874963" y="2687638"/>
          <p14:tracePt t="32450" x="2768600" y="2687638"/>
          <p14:tracePt t="32468" x="2616200" y="2697163"/>
          <p14:tracePt t="32486" x="2562225" y="2705100"/>
          <p14:tracePt t="32501" x="2536825" y="2732088"/>
          <p14:tracePt t="32517" x="2509838" y="2741613"/>
          <p14:tracePt t="32533" x="2446338" y="2822575"/>
          <p14:tracePt t="32551" x="2401888" y="2874963"/>
          <p14:tracePt t="32570" x="2303463" y="3089275"/>
          <p14:tracePt t="32589" x="2251075" y="3179763"/>
          <p14:tracePt t="32602" x="2232025" y="3276600"/>
          <p14:tracePt t="32616" x="2205038" y="3367088"/>
          <p14:tracePt t="32633" x="2205038" y="3455988"/>
          <p14:tracePt t="32650" x="2205038" y="3625850"/>
          <p14:tracePt t="32667" x="2214563" y="3687763"/>
          <p14:tracePt t="32683" x="2241550" y="3751263"/>
          <p14:tracePt t="32700" x="2357438" y="3830638"/>
          <p14:tracePt t="32718" x="2446338" y="3867150"/>
          <p14:tracePt t="32733" x="2562225" y="3894138"/>
          <p14:tracePt t="32750" x="2803525" y="3875088"/>
          <p14:tracePt t="32768" x="2911475" y="3840163"/>
          <p14:tracePt t="32785" x="3009900" y="3786188"/>
          <p14:tracePt t="32800" x="3062288" y="3751263"/>
          <p14:tracePt t="32817" x="3152775" y="3687763"/>
          <p14:tracePt t="32834" x="3197225" y="3633788"/>
          <p14:tracePt t="32850" x="3232150" y="3581400"/>
          <p14:tracePt t="32867" x="3259138" y="3500438"/>
          <p14:tracePt t="32884" x="3268663" y="3438525"/>
          <p14:tracePt t="32900" x="3268663" y="3295650"/>
          <p14:tracePt t="32917" x="3241675" y="3205163"/>
          <p14:tracePt t="32934" x="3214688" y="3152775"/>
          <p14:tracePt t="32950" x="3179763" y="3116263"/>
          <p14:tracePt t="32967" x="3160713" y="3098800"/>
          <p14:tracePt t="32983" x="3133725" y="3081338"/>
          <p14:tracePt t="33000" x="3089275" y="3071813"/>
          <p14:tracePt t="33017" x="3071813" y="3062288"/>
          <p14:tracePt t="33033" x="3054350" y="3062288"/>
          <p14:tracePt t="33050" x="3044825" y="3062288"/>
          <p14:tracePt t="33067" x="3036888" y="3062288"/>
          <p14:tracePt t="33083" x="3027363" y="3062288"/>
          <p14:tracePt t="33100" x="3017838" y="3062288"/>
          <p14:tracePt t="33117" x="3009900" y="3071813"/>
          <p14:tracePt t="33138" x="3009900" y="3081338"/>
          <p14:tracePt t="33206" x="3009900" y="3089275"/>
          <p14:tracePt t="33252" x="3009900" y="3098800"/>
          <p14:tracePt t="33278" x="3009900" y="3108325"/>
          <p14:tracePt t="33291" x="3009900" y="3116263"/>
          <p14:tracePt t="33330" x="3017838" y="3116263"/>
          <p14:tracePt t="33354" x="3017838" y="3125788"/>
          <p14:tracePt t="33381" x="3027363" y="3125788"/>
          <p14:tracePt t="33405" x="3036888" y="3125788"/>
          <p14:tracePt t="37062" x="3054350" y="3125788"/>
          <p14:tracePt t="37881" x="3108325" y="3125788"/>
          <p14:tracePt t="37892" x="3179763" y="3125788"/>
          <p14:tracePt t="37905" x="3276600" y="3125788"/>
          <p14:tracePt t="37918" x="3394075" y="3125788"/>
          <p14:tracePt t="37934" x="3517900" y="3125788"/>
          <p14:tracePt t="37950" x="3660775" y="3125788"/>
          <p14:tracePt t="37967" x="3902075" y="3143250"/>
          <p14:tracePt t="37984" x="4054475" y="3152775"/>
          <p14:tracePt t="38000" x="4224338" y="3160713"/>
          <p14:tracePt t="38017" x="4751388" y="3187700"/>
          <p14:tracePt t="38034" x="5018088" y="3205163"/>
          <p14:tracePt t="38051" x="5776913" y="3322638"/>
          <p14:tracePt t="38072" x="6027738" y="3330575"/>
          <p14:tracePt t="38085" x="6205538" y="3348038"/>
          <p14:tracePt t="38100" x="6340475" y="3348038"/>
          <p14:tracePt t="38117" x="6446838" y="3348038"/>
          <p14:tracePt t="38117" x="6527800" y="3348038"/>
          <p14:tracePt t="38135" x="6599238" y="3348038"/>
          <p14:tracePt t="38150" x="6661150" y="3340100"/>
          <p14:tracePt t="38167" x="6697663" y="3322638"/>
          <p14:tracePt t="38184" x="6769100" y="3295650"/>
          <p14:tracePt t="38200" x="6813550" y="3268663"/>
          <p14:tracePt t="38217" x="6848475" y="3232150"/>
          <p14:tracePt t="38234" x="6919913" y="3187700"/>
          <p14:tracePt t="38251" x="6946900" y="3152775"/>
          <p14:tracePt t="38268" x="6973888" y="3133725"/>
          <p14:tracePt t="38284" x="7010400" y="3108325"/>
          <p14:tracePt t="38301" x="7037388" y="3098800"/>
          <p14:tracePt t="38317" x="7054850" y="3089275"/>
          <p14:tracePt t="38334" x="7081838" y="3081338"/>
          <p14:tracePt t="38350" x="7116763" y="3071813"/>
          <p14:tracePt t="38367" x="7143750" y="3062288"/>
          <p14:tracePt t="38384" x="7153275" y="3062288"/>
          <p14:tracePt t="38400" x="7161213" y="3062288"/>
          <p14:tracePt t="38441" x="7161213" y="3081338"/>
          <p14:tracePt t="38453" x="7161213" y="3108325"/>
          <p14:tracePt t="38465" x="7161213" y="3152775"/>
          <p14:tracePt t="38481" x="7153275" y="3187700"/>
          <p14:tracePt t="38491" x="7143750" y="3232150"/>
          <p14:tracePt t="38505" x="7108825" y="3276600"/>
          <p14:tracePt t="38518" x="7081838" y="3313113"/>
          <p14:tracePt t="38533" x="7027863" y="3348038"/>
          <p14:tracePt t="38550" x="6956425" y="3402013"/>
          <p14:tracePt t="38567" x="6867525" y="3438525"/>
          <p14:tracePt t="38584" x="6643688" y="3509963"/>
          <p14:tracePt t="38601" x="6483350" y="3536950"/>
          <p14:tracePt t="38617" x="6126163" y="3581400"/>
          <p14:tracePt t="38634" x="5956300" y="3581400"/>
          <p14:tracePt t="38650" x="5822950" y="3581400"/>
          <p14:tracePt t="38667" x="5670550" y="3562350"/>
          <p14:tracePt t="38684" x="5411788" y="3500438"/>
          <p14:tracePt t="38700" x="5313363" y="3465513"/>
          <p14:tracePt t="38717" x="5214938" y="3429000"/>
          <p14:tracePt t="38734" x="5081588" y="3367088"/>
          <p14:tracePt t="38750" x="5027613" y="3330575"/>
          <p14:tracePt t="38767" x="4973638" y="3295650"/>
          <p14:tracePt t="38784" x="4938713" y="3259138"/>
          <p14:tracePt t="38800" x="4867275" y="3160713"/>
          <p14:tracePt t="38817" x="4848225" y="3108325"/>
          <p14:tracePt t="38834" x="4830763" y="3017838"/>
          <p14:tracePt t="38850" x="4840288" y="2982913"/>
          <p14:tracePt t="38867" x="4875213" y="2928938"/>
          <p14:tracePt t="38884" x="4983163" y="2803525"/>
          <p14:tracePt t="38901" x="5072063" y="2732088"/>
          <p14:tracePt t="38917" x="5224463" y="2652713"/>
          <p14:tracePt t="38934" x="5527675" y="2554288"/>
          <p14:tracePt t="38951" x="5661025" y="2527300"/>
          <p14:tracePt t="38967" x="5795963" y="2527300"/>
          <p14:tracePt t="38984" x="5902325" y="2527300"/>
          <p14:tracePt t="39000" x="6062663" y="2589213"/>
          <p14:tracePt t="39017" x="6116638" y="2625725"/>
          <p14:tracePt t="39034" x="6170613" y="2679700"/>
          <p14:tracePt t="39050" x="6276975" y="2857500"/>
          <p14:tracePt t="39067" x="6296025" y="2938463"/>
          <p14:tracePt t="39084" x="6303963" y="3017838"/>
          <p14:tracePt t="39100" x="6313488" y="3125788"/>
          <p14:tracePt t="39118" x="6313488" y="3160713"/>
          <p14:tracePt t="39134" x="6303963" y="3205163"/>
          <p14:tracePt t="39150" x="6251575" y="3268663"/>
          <p14:tracePt t="39168" x="6242050" y="3295650"/>
          <p14:tracePt t="39184" x="6224588" y="3303588"/>
          <p14:tracePt t="39200" x="6215063" y="3322638"/>
          <p14:tracePt t="39217" x="6205538" y="3340100"/>
          <p14:tracePt t="39448" x="6197600" y="3367088"/>
          <p14:tracePt t="39461" x="6161088" y="3446463"/>
          <p14:tracePt t="39473" x="6134100" y="3527425"/>
          <p14:tracePt t="39489" x="6108700" y="3616325"/>
          <p14:tracePt t="39500" x="6089650" y="3687763"/>
          <p14:tracePt t="39517" x="6081713" y="3759200"/>
          <p14:tracePt t="39534" x="6072188" y="3965575"/>
          <p14:tracePt t="39552" x="6072188" y="4044950"/>
          <p14:tracePt t="39567" x="6072188" y="4143375"/>
          <p14:tracePt t="39584" x="6072188" y="4322763"/>
          <p14:tracePt t="39602" x="6072188" y="4402138"/>
          <p14:tracePt t="39617" x="6072188" y="4473575"/>
          <p14:tracePt t="39634" x="6072188" y="4545013"/>
          <p14:tracePt t="39650" x="6089650" y="4625975"/>
          <p14:tracePt t="39667" x="6089650" y="4652963"/>
          <p14:tracePt t="39684" x="6089650" y="4660900"/>
          <p14:tracePt t="39700" x="6089650" y="4679950"/>
          <p14:tracePt t="39907" x="6089650" y="4697413"/>
          <p14:tracePt t="39920" x="6089650" y="4732338"/>
          <p14:tracePt t="39932" x="6089650" y="4795838"/>
          <p14:tracePt t="39952" x="6089650" y="5010150"/>
          <p14:tracePt t="39972" x="6089650" y="5072063"/>
          <p14:tracePt t="39985" x="6089650" y="5133975"/>
          <p14:tracePt t="39996" x="6089650" y="5170488"/>
          <p14:tracePt t="40010" x="6089650" y="5205413"/>
          <p14:tracePt t="40022" x="6089650" y="5224463"/>
          <p14:tracePt t="40035" x="6089650" y="5232400"/>
          <p14:tracePt t="40051" x="6089650" y="5251450"/>
          <p14:tracePt t="40067" x="6089650" y="5259388"/>
          <p14:tracePt t="40085" x="6089650" y="5268913"/>
          <p14:tracePt t="40167" x="6099175" y="5268913"/>
          <p14:tracePt t="40269" x="6099175" y="5259388"/>
          <p14:tracePt t="40289" x="6099175" y="5251450"/>
          <p14:tracePt t="40302" x="6099175" y="5241925"/>
          <p14:tracePt t="40314" x="6099175" y="5224463"/>
          <p14:tracePt t="40328" x="6099175" y="5205413"/>
          <p14:tracePt t="40340" x="6108700" y="5170488"/>
          <p14:tracePt t="40352" x="6108700" y="5133975"/>
          <p14:tracePt t="40372" x="6108700" y="5027613"/>
          <p14:tracePt t="40392" x="6108700" y="4983163"/>
          <p14:tracePt t="40405" x="6108700" y="4929188"/>
          <p14:tracePt t="40418" x="6108700" y="4902200"/>
          <p14:tracePt t="40434" x="6108700" y="4884738"/>
          <p14:tracePt t="40450" x="6108700" y="4857750"/>
          <p14:tracePt t="40468" x="6108700" y="4840288"/>
          <p14:tracePt t="40484" x="6108700" y="4830763"/>
          <p14:tracePt t="40500" x="6108700" y="4822825"/>
          <p14:tracePt t="40517" x="6108700" y="4795838"/>
          <p14:tracePt t="40534" x="6108700" y="4786313"/>
          <p14:tracePt t="40550" x="6108700" y="4768850"/>
          <p14:tracePt t="40567" x="6108700" y="4751388"/>
          <p14:tracePt t="40584" x="6108700" y="4714875"/>
          <p14:tracePt t="40600" x="6108700" y="4705350"/>
          <p14:tracePt t="40617" x="6116638" y="4697413"/>
          <p14:tracePt t="40634" x="6126163" y="4697413"/>
          <p14:tracePt t="40650" x="6143625" y="4687888"/>
          <p14:tracePt t="40667" x="6242050" y="4670425"/>
          <p14:tracePt t="40685" x="6313488" y="4660900"/>
          <p14:tracePt t="40700" x="6419850" y="4660900"/>
          <p14:tracePt t="40717" x="6500813" y="4660900"/>
          <p14:tracePt t="40734" x="6634163" y="4670425"/>
          <p14:tracePt t="40750" x="6680200" y="4687888"/>
          <p14:tracePt t="40767" x="6705600" y="4705350"/>
          <p14:tracePt t="40784" x="6742113" y="4732338"/>
          <p14:tracePt t="40800" x="6777038" y="4803775"/>
          <p14:tracePt t="40817" x="6786563" y="4830763"/>
          <p14:tracePt t="40834" x="6786563" y="4875213"/>
          <p14:tracePt t="40851" x="6786563" y="4884738"/>
          <p14:tracePt t="40867" x="6786563" y="4894263"/>
          <p14:tracePt t="40884" x="6777038" y="4902200"/>
          <p14:tracePt t="40900" x="6769100" y="4911725"/>
          <p14:tracePt t="40917" x="6697663" y="4956175"/>
          <p14:tracePt t="40934" x="6653213" y="4983163"/>
          <p14:tracePt t="40950" x="6483350" y="5045075"/>
          <p14:tracePt t="40967" x="6367463" y="5081588"/>
          <p14:tracePt t="40984" x="6242050" y="5108575"/>
          <p14:tracePt t="41000" x="6010275" y="5126038"/>
          <p14:tracePt t="41017" x="5902325" y="5126038"/>
          <p14:tracePt t="41034" x="5795963" y="5126038"/>
          <p14:tracePt t="41050" x="5626100" y="5126038"/>
          <p14:tracePt t="41068" x="5554663" y="5116513"/>
          <p14:tracePt t="41084" x="5491163" y="5099050"/>
          <p14:tracePt t="41100" x="5438775" y="5081588"/>
          <p14:tracePt t="41117" x="5367338" y="5045075"/>
          <p14:tracePt t="41134" x="5340350" y="5018088"/>
          <p14:tracePt t="41151" x="5322888" y="5000625"/>
          <p14:tracePt t="41167" x="5295900" y="4919663"/>
          <p14:tracePt t="41184" x="5286375" y="4894263"/>
          <p14:tracePt t="41200" x="5286375" y="4857750"/>
          <p14:tracePt t="41217" x="5295900" y="4768850"/>
          <p14:tracePt t="41235" x="5313363" y="4732338"/>
          <p14:tracePt t="41250" x="5340350" y="4697413"/>
          <p14:tracePt t="41267" x="5438775" y="4625975"/>
          <p14:tracePt t="41285" x="5518150" y="4581525"/>
          <p14:tracePt t="41300" x="5634038" y="4554538"/>
          <p14:tracePt t="41317" x="5768975" y="4527550"/>
          <p14:tracePt t="41334" x="6161088" y="4500563"/>
          <p14:tracePt t="41350" x="6269038" y="4500563"/>
          <p14:tracePt t="41367" x="6357938" y="4510088"/>
          <p14:tracePt t="41384" x="6510338" y="4572000"/>
          <p14:tracePt t="41400" x="6562725" y="4616450"/>
          <p14:tracePt t="41417" x="6616700" y="4660900"/>
          <p14:tracePt t="41434" x="6705600" y="4786313"/>
          <p14:tracePt t="41451" x="6751638" y="4848225"/>
          <p14:tracePt t="41467" x="6777038" y="4911725"/>
          <p14:tracePt t="41484" x="6796088" y="4965700"/>
          <p14:tracePt t="41500" x="6813550" y="5081588"/>
          <p14:tracePt t="41517" x="6823075" y="5116513"/>
          <p14:tracePt t="41534" x="6823075" y="5143500"/>
          <p14:tracePt t="41550" x="6823075" y="5170488"/>
          <p14:tracePt t="41567" x="6823075" y="5197475"/>
          <p14:tracePt t="41584" x="6823075" y="5205413"/>
          <p14:tracePt t="41600" x="6813550" y="5224463"/>
          <p14:tracePt t="41617" x="6804025" y="5232400"/>
          <p14:tracePt t="41634" x="6804025" y="5251450"/>
          <p14:tracePt t="41650" x="6786563" y="5268913"/>
          <p14:tracePt t="41667" x="6777038" y="5276850"/>
          <p14:tracePt t="41692" x="6777038" y="5286375"/>
          <p14:tracePt t="41768" x="6759575" y="5286375"/>
          <p14:tracePt t="41781" x="6759575" y="5295900"/>
          <p14:tracePt t="41794" x="6751638" y="5303838"/>
          <p14:tracePt t="41806" x="6742113" y="5303838"/>
          <p14:tracePt t="41818" x="6732588" y="5313363"/>
          <p14:tracePt t="41851" x="6688138" y="5330825"/>
          <p14:tracePt t="41871" x="6670675" y="5340350"/>
          <p14:tracePt t="41883" x="6653213" y="5348288"/>
          <p14:tracePt t="41896" x="6634163" y="5357813"/>
          <p14:tracePt t="41909" x="6626225" y="5357813"/>
          <p14:tracePt t="41922" x="6626225" y="5367338"/>
          <p14:tracePt t="41935" x="6616700" y="5367338"/>
          <p14:tracePt t="41950" x="6599238" y="5375275"/>
          <p14:tracePt t="42189" x="6581775" y="5384800"/>
          <p14:tracePt t="42202" x="6554788" y="5411788"/>
          <p14:tracePt t="42215" x="6483350" y="5438775"/>
          <p14:tracePt t="42228" x="6375400" y="5483225"/>
          <p14:tracePt t="42240" x="6251575" y="5527675"/>
          <p14:tracePt t="42253" x="6108700" y="5572125"/>
          <p14:tracePt t="42272" x="5795963" y="5653088"/>
          <p14:tracePt t="42292" x="5715000" y="5680075"/>
          <p14:tracePt t="42304" x="5680075" y="5688013"/>
          <p14:tracePt t="42317" x="5634038" y="5705475"/>
          <p14:tracePt t="42334" x="5608638" y="5715000"/>
          <p14:tracePt t="42350" x="5554663" y="5751513"/>
          <p14:tracePt t="42369" x="5537200" y="5759450"/>
          <p14:tracePt t="42384" x="5518150" y="5776913"/>
          <p14:tracePt t="42400" x="5510213" y="5776913"/>
          <p14:tracePt t="42417" x="5500688" y="5786438"/>
          <p14:tracePt t="42434" x="5491163" y="5786438"/>
          <p14:tracePt t="42496" x="5491163" y="5776913"/>
          <p14:tracePt t="42508" x="5491163" y="5751513"/>
          <p14:tracePt t="42522" x="5491163" y="5705475"/>
          <p14:tracePt t="42533" x="5491163" y="5661025"/>
          <p14:tracePt t="42548" x="5500688" y="5562600"/>
          <p14:tracePt t="42559" x="5537200" y="5456238"/>
          <p14:tracePt t="42572" x="5572125" y="5286375"/>
          <p14:tracePt t="42590" x="5643563" y="5037138"/>
          <p14:tracePt t="42600" x="5705475" y="4822825"/>
          <p14:tracePt t="42617" x="5776913" y="4625975"/>
          <p14:tracePt t="42634" x="5840413" y="4402138"/>
          <p14:tracePt t="42650" x="5919788" y="4187825"/>
          <p14:tracePt t="42667" x="5956300" y="4098925"/>
          <p14:tracePt t="42684" x="6045200" y="3938588"/>
          <p14:tracePt t="42702" x="6081713" y="3875088"/>
          <p14:tracePt t="42717" x="6108700" y="3830638"/>
          <p14:tracePt t="42734" x="6153150" y="3786188"/>
          <p14:tracePt t="42751" x="6153150" y="3776663"/>
          <p14:tracePt t="42767" x="6161088" y="3776663"/>
          <p14:tracePt t="42784" x="6180138" y="3776663"/>
          <p14:tracePt t="43043" x="6205538" y="3776663"/>
          <p14:tracePt t="43057" x="6232525" y="3795713"/>
          <p14:tracePt t="43069" x="6276975" y="3813175"/>
          <p14:tracePt t="43082" x="6313488" y="3830638"/>
          <p14:tracePt t="43094" x="6348413" y="3830638"/>
          <p14:tracePt t="43107" x="6384925" y="3840163"/>
          <p14:tracePt t="43122" x="6402388" y="3840163"/>
          <p14:tracePt t="43134" x="6411913" y="3840163"/>
          <p14:tracePt t="43151" x="6419850" y="3840163"/>
          <p14:tracePt t="43167" x="6429375" y="3840163"/>
          <p14:tracePt t="43185" x="6438900" y="3840163"/>
          <p14:tracePt t="43200" x="6438900" y="3813175"/>
          <p14:tracePt t="43217" x="6438900" y="3786188"/>
          <p14:tracePt t="43234" x="6438900" y="3724275"/>
          <p14:tracePt t="43251" x="6419850" y="3697288"/>
          <p14:tracePt t="43267" x="6402388" y="3679825"/>
          <p14:tracePt t="43284" x="6340475" y="3633788"/>
          <p14:tracePt t="43301" x="6313488" y="3633788"/>
          <p14:tracePt t="43317" x="6276975" y="3625850"/>
          <p14:tracePt t="43334" x="6197600" y="3625850"/>
          <p14:tracePt t="43351" x="6161088" y="3625850"/>
          <p14:tracePt t="43367" x="6134100" y="3625850"/>
          <p14:tracePt t="43384" x="6081713" y="3625850"/>
          <p14:tracePt t="43401" x="6062663" y="3643313"/>
          <p14:tracePt t="43417" x="6045200" y="3652838"/>
          <p14:tracePt t="43434" x="6000750" y="3679825"/>
          <p14:tracePt t="43452" x="5983288" y="3697288"/>
          <p14:tracePt t="43467" x="5973763" y="3714750"/>
          <p14:tracePt t="43484" x="5965825" y="3724275"/>
          <p14:tracePt t="43500" x="5956300" y="3751263"/>
          <p14:tracePt t="43517" x="5946775" y="3759200"/>
          <p14:tracePt t="43535" x="5938838" y="3776663"/>
          <p14:tracePt t="43550" x="5938838" y="3795713"/>
          <p14:tracePt t="43568" x="5938838" y="3813175"/>
          <p14:tracePt t="43585" x="5938838" y="3830638"/>
          <p14:tracePt t="43601" x="5938838" y="3857625"/>
          <p14:tracePt t="43619" x="5938838" y="3875088"/>
          <p14:tracePt t="43635" x="5938838" y="3894138"/>
          <p14:tracePt t="43650" x="5965825" y="3938588"/>
          <p14:tracePt t="43669" x="5983288" y="3946525"/>
          <p14:tracePt t="43684" x="6010275" y="3973513"/>
          <p14:tracePt t="43700" x="6062663" y="4000500"/>
          <p14:tracePt t="43718" x="6180138" y="4054475"/>
          <p14:tracePt t="43735" x="6269038" y="4071938"/>
          <p14:tracePt t="43751" x="6348413" y="4089400"/>
          <p14:tracePt t="43768" x="6527800" y="4089400"/>
          <p14:tracePt t="43786" x="6608763" y="4081463"/>
          <p14:tracePt t="43801" x="6670675" y="4062413"/>
          <p14:tracePt t="43818" x="6759575" y="4000500"/>
          <p14:tracePt t="43836" x="6804025" y="3973513"/>
          <p14:tracePt t="43851" x="6840538" y="3919538"/>
          <p14:tracePt t="43868" x="6867525" y="3813175"/>
          <p14:tracePt t="43886" x="6867525" y="3751263"/>
          <p14:tracePt t="43901" x="6867525" y="3697288"/>
          <p14:tracePt t="43918" x="6858000" y="3652838"/>
          <p14:tracePt t="43935" x="6813550" y="3598863"/>
          <p14:tracePt t="43952" x="6786563" y="3589338"/>
          <p14:tracePt t="43969" x="6705600" y="3554413"/>
          <p14:tracePt t="43989" x="6680200" y="3544888"/>
          <p14:tracePt t="44001" x="6653213" y="3536950"/>
          <p14:tracePt t="44018" x="6626225" y="3536950"/>
          <p14:tracePt t="44035" x="6589713" y="3536950"/>
          <p14:tracePt t="44052" x="6572250" y="3536950"/>
          <p14:tracePt t="44070" x="6554788" y="3536950"/>
          <p14:tracePt t="44085" x="6545263" y="3544888"/>
          <p14:tracePt t="44101" x="6518275" y="3562350"/>
          <p14:tracePt t="44118" x="6518275" y="3571875"/>
          <p14:tracePt t="44135" x="6500813" y="3571875"/>
          <p14:tracePt t="44152" x="6491288" y="3589338"/>
          <p14:tracePt t="44168" x="6483350" y="3598863"/>
          <p14:tracePt t="44185" x="6456363" y="3625850"/>
          <p14:tracePt t="44201" x="6438900" y="3643313"/>
          <p14:tracePt t="44218" x="6429375" y="3660775"/>
          <p14:tracePt t="44235" x="6419850" y="3670300"/>
          <p14:tracePt t="44251" x="6411913" y="3697288"/>
          <p14:tracePt t="44269" x="6394450" y="3714750"/>
          <p14:tracePt t="44285" x="6384925" y="3741738"/>
          <p14:tracePt t="44301" x="6384925" y="3759200"/>
          <p14:tracePt t="44318" x="6367463" y="3795713"/>
          <p14:tracePt t="44336" x="6367463" y="3822700"/>
          <p14:tracePt t="44352" x="6367463" y="3840163"/>
          <p14:tracePt t="44368" x="6367463" y="3867150"/>
          <p14:tracePt t="44385" x="6367463" y="3894138"/>
          <p14:tracePt t="44401" x="6367463" y="3929063"/>
          <p14:tracePt t="44418" x="6367463" y="3946525"/>
          <p14:tracePt t="44436" x="6367463" y="3956050"/>
          <p14:tracePt t="44451" x="6375400" y="3965575"/>
          <p14:tracePt t="44510" x="6375400" y="3983038"/>
          <p14:tracePt t="44931" x="6367463" y="4010025"/>
          <p14:tracePt t="44983" x="6330950" y="4071938"/>
          <p14:tracePt t="44995" x="6286500" y="4160838"/>
          <p14:tracePt t="45008" x="6224588" y="4276725"/>
          <p14:tracePt t="45023" x="6170613" y="4402138"/>
          <p14:tracePt t="45035" x="6108700" y="4537075"/>
          <p14:tracePt t="45051" x="6081713" y="4679950"/>
          <p14:tracePt t="45068" x="6037263" y="4946650"/>
          <p14:tracePt t="45086" x="6010275" y="5062538"/>
          <p14:tracePt t="45101" x="6010275" y="5133975"/>
          <p14:tracePt t="45118" x="6010275" y="5295900"/>
          <p14:tracePt t="45136" x="6010275" y="5375275"/>
          <p14:tracePt t="45151" x="6018213" y="5446713"/>
          <p14:tracePt t="45168" x="6027738" y="5510213"/>
          <p14:tracePt t="45185" x="6054725" y="5616575"/>
          <p14:tracePt t="45202" x="6072188" y="5661025"/>
          <p14:tracePt t="45218" x="6089650" y="5705475"/>
          <p14:tracePt t="45235" x="6116638" y="5759450"/>
          <p14:tracePt t="45252" x="6126163" y="5786438"/>
          <p14:tracePt t="45268" x="6134100" y="5803900"/>
          <p14:tracePt t="45285" x="6170613" y="5840413"/>
          <p14:tracePt t="45302" x="6197600" y="5857875"/>
          <p14:tracePt t="45318" x="6215063" y="5867400"/>
          <p14:tracePt t="45335" x="6269038" y="5902325"/>
          <p14:tracePt t="45353" x="6313488" y="5911850"/>
          <p14:tracePt t="45368" x="6340475" y="5911850"/>
          <p14:tracePt t="45385" x="6367463" y="5911850"/>
          <p14:tracePt t="45401" x="6429375" y="5911850"/>
          <p14:tracePt t="45418" x="6446838" y="5911850"/>
          <p14:tracePt t="45435" x="6483350" y="5911850"/>
          <p14:tracePt t="45451" x="6527800" y="5884863"/>
          <p14:tracePt t="45469" x="6554788" y="5875338"/>
          <p14:tracePt t="45485" x="6581775" y="5857875"/>
          <p14:tracePt t="45502" x="6599238" y="5840413"/>
          <p14:tracePt t="45520" x="6616700" y="5830888"/>
          <p14:tracePt t="45535" x="6616700" y="5822950"/>
          <p14:tracePt t="45551" x="6626225" y="5795963"/>
          <p14:tracePt t="45569" x="6634163" y="5776913"/>
          <p14:tracePt t="45585" x="6634163" y="5768975"/>
          <p14:tracePt t="45601" x="6634163" y="5751513"/>
          <p14:tracePt t="45618" x="6616700" y="5715000"/>
          <p14:tracePt t="45635" x="6599238" y="5697538"/>
          <p14:tracePt t="45652" x="6589713" y="5680075"/>
          <p14:tracePt t="45668" x="6527800" y="5653088"/>
          <p14:tracePt t="45685" x="6500813" y="5634038"/>
          <p14:tracePt t="45701" x="6473825" y="5626100"/>
          <p14:tracePt t="45718" x="6411913" y="5616575"/>
          <p14:tracePt t="45736" x="6384925" y="5608638"/>
          <p14:tracePt t="45751" x="6357938" y="5608638"/>
          <p14:tracePt t="45768" x="6313488" y="5608638"/>
          <p14:tracePt t="45786" x="6296025" y="5608638"/>
          <p14:tracePt t="45801" x="6269038" y="5608638"/>
          <p14:tracePt t="45818" x="6251575" y="5608638"/>
          <p14:tracePt t="45835" x="6215063" y="5608638"/>
          <p14:tracePt t="45852" x="6197600" y="5608638"/>
          <p14:tracePt t="45868" x="6170613" y="5608638"/>
          <p14:tracePt t="45885" x="6134100" y="5608638"/>
          <p14:tracePt t="45902" x="6116638" y="5608638"/>
          <p14:tracePt t="45918" x="6099175" y="5608638"/>
          <p14:tracePt t="45935" x="6054725" y="5616575"/>
          <p14:tracePt t="45953" x="6027738" y="5626100"/>
          <p14:tracePt t="45970" x="5965825" y="5643563"/>
          <p14:tracePt t="45990" x="5938838" y="5653088"/>
          <p14:tracePt t="46003" x="5919788" y="5661025"/>
          <p14:tracePt t="46018" x="5894388" y="5680075"/>
          <p14:tracePt t="46035" x="5875338" y="5688013"/>
          <p14:tracePt t="46051" x="5857875" y="5697538"/>
          <p14:tracePt t="46068" x="5840413" y="5705475"/>
          <p14:tracePt t="46093" x="5840413" y="5715000"/>
          <p14:tracePt t="46104" x="5830888" y="5715000"/>
          <p14:tracePt t="46118" x="5830888" y="5724525"/>
          <p14:tracePt t="46135" x="5830888" y="5732463"/>
          <p14:tracePt t="46169" x="5830888" y="5741988"/>
          <p14:tracePt t="46183" x="5830888" y="5751513"/>
          <p14:tracePt t="46194" x="5830888" y="5759450"/>
          <p14:tracePt t="46206" x="5830888" y="5776913"/>
          <p14:tracePt t="46232" x="5857875" y="5776913"/>
          <p14:tracePt t="46244" x="5884863" y="5795963"/>
          <p14:tracePt t="46257" x="5919788" y="5813425"/>
          <p14:tracePt t="46270" x="5973763" y="5822950"/>
          <p14:tracePt t="46287" x="6027738" y="5830888"/>
          <p14:tracePt t="46301" x="6081713" y="5830888"/>
          <p14:tracePt t="46318" x="6170613" y="5830888"/>
          <p14:tracePt t="46336" x="6205538" y="5822950"/>
          <p14:tracePt t="46352" x="6251575" y="5803900"/>
          <p14:tracePt t="46368" x="6276975" y="5786438"/>
          <p14:tracePt t="46385" x="6313488" y="5768975"/>
          <p14:tracePt t="46402" x="6357938" y="5715000"/>
          <p14:tracePt t="46418" x="6367463" y="5697538"/>
          <p14:tracePt t="46435" x="6375400" y="5680075"/>
          <p14:tracePt t="46452" x="6375400" y="5670550"/>
          <p14:tracePt t="46468" x="6375400" y="5661025"/>
          <p14:tracePt t="46493" x="6375400" y="5653088"/>
          <p14:tracePt t="46513" x="6375400" y="5643563"/>
          <p14:tracePt t="46551" x="6375400" y="5634038"/>
          <p14:tracePt t="46577" x="6394450" y="5626100"/>
          <p14:tracePt t="46679" x="6419850" y="5616575"/>
          <p14:tracePt t="46691" x="6465888" y="5608638"/>
          <p14:tracePt t="46709" x="6545263" y="5599113"/>
          <p14:tracePt t="46717" x="6616700" y="5589588"/>
          <p14:tracePt t="46729" x="6688138" y="5572125"/>
          <p14:tracePt t="46742" x="6742113" y="5562600"/>
          <p14:tracePt t="46754" x="6786563" y="5554663"/>
          <p14:tracePt t="46769" x="6804025" y="5554663"/>
          <p14:tracePt t="46785" x="6823075" y="5554663"/>
          <p14:tracePt t="46801" x="6840538" y="5554663"/>
          <p14:tracePt t="46818" x="6848475" y="5554663"/>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3|2.1|4.3|5.2"/>
</p:tagLst>
</file>

<file path=ppt/tags/tag10.xml><?xml version="1.0" encoding="utf-8"?>
<p:tagLst xmlns:a="http://schemas.openxmlformats.org/drawingml/2006/main" xmlns:r="http://schemas.openxmlformats.org/officeDocument/2006/relationships" xmlns:p="http://schemas.openxmlformats.org/presentationml/2006/main">
  <p:tag name="TIMING" val="|24"/>
</p:tagLst>
</file>

<file path=ppt/tags/tag11.xml><?xml version="1.0" encoding="utf-8"?>
<p:tagLst xmlns:a="http://schemas.openxmlformats.org/drawingml/2006/main" xmlns:r="http://schemas.openxmlformats.org/officeDocument/2006/relationships" xmlns:p="http://schemas.openxmlformats.org/presentationml/2006/main">
  <p:tag name="TIMING" val="|39.9"/>
</p:tagLst>
</file>

<file path=ppt/tags/tag2.xml><?xml version="1.0" encoding="utf-8"?>
<p:tagLst xmlns:a="http://schemas.openxmlformats.org/drawingml/2006/main" xmlns:r="http://schemas.openxmlformats.org/officeDocument/2006/relationships" xmlns:p="http://schemas.openxmlformats.org/presentationml/2006/main">
  <p:tag name="TIMING" val="|104.9|4.3"/>
</p:tagLst>
</file>

<file path=ppt/tags/tag3.xml><?xml version="1.0" encoding="utf-8"?>
<p:tagLst xmlns:a="http://schemas.openxmlformats.org/drawingml/2006/main" xmlns:r="http://schemas.openxmlformats.org/officeDocument/2006/relationships" xmlns:p="http://schemas.openxmlformats.org/presentationml/2006/main">
  <p:tag name="TIMING" val="|3.2|3.7|4.9|2.5|2|5|3"/>
</p:tagLst>
</file>

<file path=ppt/tags/tag4.xml><?xml version="1.0" encoding="utf-8"?>
<p:tagLst xmlns:a="http://schemas.openxmlformats.org/drawingml/2006/main" xmlns:r="http://schemas.openxmlformats.org/officeDocument/2006/relationships" xmlns:p="http://schemas.openxmlformats.org/presentationml/2006/main">
  <p:tag name="TIMING" val="|9.9|1.4|13|0.9|0.7|4.8|0.9|2.7|5.9|2.1|4.4|6.9|0.9|1.4"/>
</p:tagLst>
</file>

<file path=ppt/tags/tag5.xml><?xml version="1.0" encoding="utf-8"?>
<p:tagLst xmlns:a="http://schemas.openxmlformats.org/drawingml/2006/main" xmlns:r="http://schemas.openxmlformats.org/officeDocument/2006/relationships" xmlns:p="http://schemas.openxmlformats.org/presentationml/2006/main">
  <p:tag name="TIMING" val="|0.4|2.1|13.2|0.9|3|1.9|0.6|0.6|4.4|0.6|1.3|5.7|1|0.6"/>
</p:tagLst>
</file>

<file path=ppt/tags/tag6.xml><?xml version="1.0" encoding="utf-8"?>
<p:tagLst xmlns:a="http://schemas.openxmlformats.org/drawingml/2006/main" xmlns:r="http://schemas.openxmlformats.org/officeDocument/2006/relationships" xmlns:p="http://schemas.openxmlformats.org/presentationml/2006/main">
  <p:tag name="TIMING" val="|115.4"/>
</p:tagLst>
</file>

<file path=ppt/tags/tag7.xml><?xml version="1.0" encoding="utf-8"?>
<p:tagLst xmlns:a="http://schemas.openxmlformats.org/drawingml/2006/main" xmlns:r="http://schemas.openxmlformats.org/officeDocument/2006/relationships" xmlns:p="http://schemas.openxmlformats.org/presentationml/2006/main">
  <p:tag name="TIMING" val="|46.7"/>
</p:tagLst>
</file>

<file path=ppt/tags/tag8.xml><?xml version="1.0" encoding="utf-8"?>
<p:tagLst xmlns:a="http://schemas.openxmlformats.org/drawingml/2006/main" xmlns:r="http://schemas.openxmlformats.org/officeDocument/2006/relationships" xmlns:p="http://schemas.openxmlformats.org/presentationml/2006/main">
  <p:tag name="TIMING" val="|51.5"/>
</p:tagLst>
</file>

<file path=ppt/tags/tag9.xml><?xml version="1.0" encoding="utf-8"?>
<p:tagLst xmlns:a="http://schemas.openxmlformats.org/drawingml/2006/main" xmlns:r="http://schemas.openxmlformats.org/officeDocument/2006/relationships" xmlns:p="http://schemas.openxmlformats.org/presentationml/2006/main">
  <p:tag name="TIMING" val="|13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1529</Words>
  <Application>Microsoft Office PowerPoint</Application>
  <PresentationFormat>Widescreen</PresentationFormat>
  <Paragraphs>227</Paragraphs>
  <Slides>37</Slides>
  <Notes>7</Notes>
  <HiddenSlides>0</HiddenSlides>
  <MMClips>6</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Lecture 5 Extrapyramidal tracts</vt:lpstr>
      <vt:lpstr>Objectives</vt:lpstr>
      <vt:lpstr>Reticular formation</vt:lpstr>
      <vt:lpstr> Reticulospinal tract</vt:lpstr>
      <vt:lpstr>PowerPoint Presentation</vt:lpstr>
      <vt:lpstr>PowerPoint Presentation</vt:lpstr>
      <vt:lpstr>Vestibulospinal tract </vt:lpstr>
      <vt:lpstr>PowerPoint Presentation</vt:lpstr>
      <vt:lpstr>PowerPoint Presentation</vt:lpstr>
      <vt:lpstr>Functions of Vestibulospinal tract</vt:lpstr>
      <vt:lpstr>Tectospinal tract </vt:lpstr>
      <vt:lpstr>Upper motor neuron sign</vt:lpstr>
      <vt:lpstr>Lecture 6 Basal Ganglia</vt:lpstr>
      <vt:lpstr>Objectives</vt:lpstr>
      <vt:lpstr>Basal Ganglia</vt:lpstr>
      <vt:lpstr>Basal Ganglia</vt:lpstr>
      <vt:lpstr>PowerPoint Presentation</vt:lpstr>
      <vt:lpstr>NEURONAL CIRCUITRY OF THE BASAL GANGLIA</vt:lpstr>
      <vt:lpstr>PowerPoint Presentation</vt:lpstr>
      <vt:lpstr>Neural Pathways of the Putamen Circuit</vt:lpstr>
      <vt:lpstr>Putamen circuit</vt:lpstr>
      <vt:lpstr>Caudate Nucleus </vt:lpstr>
      <vt:lpstr>PowerPoint Presentation</vt:lpstr>
      <vt:lpstr>Caudate circuit</vt:lpstr>
      <vt:lpstr>Caudate Circuit</vt:lpstr>
      <vt:lpstr>PowerPoint Presentation</vt:lpstr>
      <vt:lpstr>Basal Ganglia (Change Timing and Scale Intensity of Movements)</vt:lpstr>
      <vt:lpstr>PowerPoint Presentation</vt:lpstr>
      <vt:lpstr>Basal Ganglia neurotransmitter</vt:lpstr>
      <vt:lpstr>PowerPoint Presentation</vt:lpstr>
      <vt:lpstr>Clinical abnormalities</vt:lpstr>
      <vt:lpstr>PowerPoint Presentation</vt:lpstr>
      <vt:lpstr>PowerPoint Presentation</vt:lpstr>
      <vt:lpstr>Lesion in substantia nigra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Extrapyramidal tracts</dc:title>
  <dc:creator>Lenovo</dc:creator>
  <cp:lastModifiedBy>Mustafaomranah1978@outlook.com</cp:lastModifiedBy>
  <cp:revision>68</cp:revision>
  <dcterms:created xsi:type="dcterms:W3CDTF">2020-05-06T09:29:28Z</dcterms:created>
  <dcterms:modified xsi:type="dcterms:W3CDTF">2023-03-01T14:06:17Z</dcterms:modified>
</cp:coreProperties>
</file>